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9" d="100"/>
          <a:sy n="69" d="100"/>
        </p:scale>
        <p:origin x="34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5157764A-C414-411D-A100-BC75EE77DCD6}"/>
              </a:ext>
            </a:extLst>
          </p:cNvPr>
          <p:cNvGrpSpPr/>
          <p:nvPr/>
        </p:nvGrpSpPr>
        <p:grpSpPr>
          <a:xfrm>
            <a:off x="383615" y="428074"/>
            <a:ext cx="9100286" cy="6295792"/>
            <a:chOff x="383615" y="428074"/>
            <a:chExt cx="9100286" cy="6295792"/>
          </a:xfrm>
        </p:grpSpPr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42683353-D607-43DE-93FF-7DD0E70EF66D}"/>
                </a:ext>
              </a:extLst>
            </p:cNvPr>
            <p:cNvSpPr/>
            <p:nvPr/>
          </p:nvSpPr>
          <p:spPr>
            <a:xfrm>
              <a:off x="7311966" y="4551931"/>
              <a:ext cx="2171935" cy="2171935"/>
            </a:xfrm>
            <a:custGeom>
              <a:avLst/>
              <a:gdLst>
                <a:gd name="connsiteX0" fmla="*/ 2509996 w 2822046"/>
                <a:gd name="connsiteY0" fmla="*/ 0 h 2822046"/>
                <a:gd name="connsiteX1" fmla="*/ 2822046 w 2822046"/>
                <a:gd name="connsiteY1" fmla="*/ 0 h 2822046"/>
                <a:gd name="connsiteX2" fmla="*/ 2822046 w 2822046"/>
                <a:gd name="connsiteY2" fmla="*/ 2822046 h 2822046"/>
                <a:gd name="connsiteX3" fmla="*/ 0 w 2822046"/>
                <a:gd name="connsiteY3" fmla="*/ 2822046 h 2822046"/>
                <a:gd name="connsiteX4" fmla="*/ 0 w 2822046"/>
                <a:gd name="connsiteY4" fmla="*/ 2509996 h 2822046"/>
                <a:gd name="connsiteX0" fmla="*/ 2509996 w 2822046"/>
                <a:gd name="connsiteY0" fmla="*/ 0 h 2822046"/>
                <a:gd name="connsiteX1" fmla="*/ 2822046 w 2822046"/>
                <a:gd name="connsiteY1" fmla="*/ 0 h 2822046"/>
                <a:gd name="connsiteX2" fmla="*/ 2822046 w 2822046"/>
                <a:gd name="connsiteY2" fmla="*/ 2822046 h 2822046"/>
                <a:gd name="connsiteX3" fmla="*/ 0 w 2822046"/>
                <a:gd name="connsiteY3" fmla="*/ 2822046 h 2822046"/>
                <a:gd name="connsiteX4" fmla="*/ 0 w 2822046"/>
                <a:gd name="connsiteY4" fmla="*/ 2509996 h 2822046"/>
                <a:gd name="connsiteX5" fmla="*/ 2509996 w 2822046"/>
                <a:gd name="connsiteY5" fmla="*/ 0 h 2822046"/>
                <a:gd name="connsiteX0" fmla="*/ 2822046 w 2940856"/>
                <a:gd name="connsiteY0" fmla="*/ 2822046 h 2940856"/>
                <a:gd name="connsiteX1" fmla="*/ 0 w 2940856"/>
                <a:gd name="connsiteY1" fmla="*/ 2822046 h 2940856"/>
                <a:gd name="connsiteX2" fmla="*/ 0 w 2940856"/>
                <a:gd name="connsiteY2" fmla="*/ 2509996 h 2940856"/>
                <a:gd name="connsiteX3" fmla="*/ 2509996 w 2940856"/>
                <a:gd name="connsiteY3" fmla="*/ 0 h 2940856"/>
                <a:gd name="connsiteX4" fmla="*/ 2822046 w 2940856"/>
                <a:gd name="connsiteY4" fmla="*/ 0 h 2940856"/>
                <a:gd name="connsiteX5" fmla="*/ 2940856 w 2940856"/>
                <a:gd name="connsiteY5" fmla="*/ 2940856 h 2940856"/>
                <a:gd name="connsiteX0" fmla="*/ 2822046 w 2822046"/>
                <a:gd name="connsiteY0" fmla="*/ 2822046 h 2822046"/>
                <a:gd name="connsiteX1" fmla="*/ 0 w 2822046"/>
                <a:gd name="connsiteY1" fmla="*/ 2822046 h 2822046"/>
                <a:gd name="connsiteX2" fmla="*/ 0 w 2822046"/>
                <a:gd name="connsiteY2" fmla="*/ 2509996 h 2822046"/>
                <a:gd name="connsiteX3" fmla="*/ 2509996 w 2822046"/>
                <a:gd name="connsiteY3" fmla="*/ 0 h 2822046"/>
                <a:gd name="connsiteX4" fmla="*/ 2822046 w 2822046"/>
                <a:gd name="connsiteY4" fmla="*/ 0 h 2822046"/>
                <a:gd name="connsiteX0" fmla="*/ 0 w 2822046"/>
                <a:gd name="connsiteY0" fmla="*/ 2822046 h 2822046"/>
                <a:gd name="connsiteX1" fmla="*/ 0 w 2822046"/>
                <a:gd name="connsiteY1" fmla="*/ 2509996 h 2822046"/>
                <a:gd name="connsiteX2" fmla="*/ 2509996 w 2822046"/>
                <a:gd name="connsiteY2" fmla="*/ 0 h 2822046"/>
                <a:gd name="connsiteX3" fmla="*/ 2822046 w 2822046"/>
                <a:gd name="connsiteY3" fmla="*/ 0 h 2822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22046" h="2822046">
                  <a:moveTo>
                    <a:pt x="0" y="2822046"/>
                  </a:moveTo>
                  <a:lnTo>
                    <a:pt x="0" y="2509996"/>
                  </a:lnTo>
                  <a:lnTo>
                    <a:pt x="2509996" y="0"/>
                  </a:lnTo>
                  <a:lnTo>
                    <a:pt x="2822046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8F087DB2-E52D-4955-8D4D-6F0E22641D50}"/>
                </a:ext>
              </a:extLst>
            </p:cNvPr>
            <p:cNvSpPr/>
            <p:nvPr/>
          </p:nvSpPr>
          <p:spPr>
            <a:xfrm>
              <a:off x="383615" y="783179"/>
              <a:ext cx="4719476" cy="2646786"/>
            </a:xfrm>
            <a:custGeom>
              <a:avLst/>
              <a:gdLst>
                <a:gd name="connsiteX0" fmla="*/ 0 w 6104965"/>
                <a:gd name="connsiteY0" fmla="*/ 0 h 3423799"/>
                <a:gd name="connsiteX1" fmla="*/ 6104965 w 6104965"/>
                <a:gd name="connsiteY1" fmla="*/ 0 h 3423799"/>
                <a:gd name="connsiteX2" fmla="*/ 6104965 w 6104965"/>
                <a:gd name="connsiteY2" fmla="*/ 1210694 h 3423799"/>
                <a:gd name="connsiteX3" fmla="*/ 3891859 w 6104965"/>
                <a:gd name="connsiteY3" fmla="*/ 3423799 h 3423799"/>
                <a:gd name="connsiteX4" fmla="*/ 0 w 6104965"/>
                <a:gd name="connsiteY4" fmla="*/ 3423799 h 3423799"/>
                <a:gd name="connsiteX0" fmla="*/ 0 w 6104965"/>
                <a:gd name="connsiteY0" fmla="*/ 0 h 3423799"/>
                <a:gd name="connsiteX1" fmla="*/ 6104965 w 6104965"/>
                <a:gd name="connsiteY1" fmla="*/ 0 h 3423799"/>
                <a:gd name="connsiteX2" fmla="*/ 6104965 w 6104965"/>
                <a:gd name="connsiteY2" fmla="*/ 1210694 h 3423799"/>
                <a:gd name="connsiteX3" fmla="*/ 3891859 w 6104965"/>
                <a:gd name="connsiteY3" fmla="*/ 3423799 h 3423799"/>
                <a:gd name="connsiteX4" fmla="*/ 0 w 6104965"/>
                <a:gd name="connsiteY4" fmla="*/ 3423799 h 3423799"/>
                <a:gd name="connsiteX5" fmla="*/ 118284 w 6104965"/>
                <a:gd name="connsiteY5" fmla="*/ 118284 h 3423799"/>
                <a:gd name="connsiteX0" fmla="*/ 0 w 6104965"/>
                <a:gd name="connsiteY0" fmla="*/ 0 h 3423799"/>
                <a:gd name="connsiteX1" fmla="*/ 6104965 w 6104965"/>
                <a:gd name="connsiteY1" fmla="*/ 0 h 3423799"/>
                <a:gd name="connsiteX2" fmla="*/ 6104965 w 6104965"/>
                <a:gd name="connsiteY2" fmla="*/ 1210694 h 3423799"/>
                <a:gd name="connsiteX3" fmla="*/ 3891859 w 6104965"/>
                <a:gd name="connsiteY3" fmla="*/ 3423799 h 3423799"/>
                <a:gd name="connsiteX4" fmla="*/ 0 w 6104965"/>
                <a:gd name="connsiteY4" fmla="*/ 3423799 h 3423799"/>
                <a:gd name="connsiteX0" fmla="*/ 6104965 w 6104965"/>
                <a:gd name="connsiteY0" fmla="*/ 0 h 3423799"/>
                <a:gd name="connsiteX1" fmla="*/ 6104965 w 6104965"/>
                <a:gd name="connsiteY1" fmla="*/ 1210694 h 3423799"/>
                <a:gd name="connsiteX2" fmla="*/ 3891859 w 6104965"/>
                <a:gd name="connsiteY2" fmla="*/ 3423799 h 3423799"/>
                <a:gd name="connsiteX3" fmla="*/ 0 w 6104965"/>
                <a:gd name="connsiteY3" fmla="*/ 3423799 h 3423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04965" h="3423799">
                  <a:moveTo>
                    <a:pt x="6104965" y="0"/>
                  </a:moveTo>
                  <a:lnTo>
                    <a:pt x="6104965" y="1210694"/>
                  </a:lnTo>
                  <a:lnTo>
                    <a:pt x="3891859" y="3423799"/>
                  </a:lnTo>
                  <a:lnTo>
                    <a:pt x="0" y="3423799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grpSp>
          <p:nvGrpSpPr>
            <p:cNvPr id="190" name="グループ化 108">
              <a:extLst>
                <a:ext uri="{FF2B5EF4-FFF2-40B4-BE49-F238E27FC236}">
                  <a16:creationId xmlns:a16="http://schemas.microsoft.com/office/drawing/2014/main" id="{BC34F16A-791E-4290-A5DD-5478552692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11388" y="5273080"/>
              <a:ext cx="1039258" cy="1216039"/>
              <a:chOff x="-1981200" y="482600"/>
              <a:chExt cx="4927600" cy="5765800"/>
            </a:xfrm>
            <a:solidFill>
              <a:srgbClr val="92D050"/>
            </a:solidFill>
          </p:grpSpPr>
          <p:sp>
            <p:nvSpPr>
              <p:cNvPr id="347" name="フリーフォーム 109">
                <a:extLst>
                  <a:ext uri="{FF2B5EF4-FFF2-40B4-BE49-F238E27FC236}">
                    <a16:creationId xmlns:a16="http://schemas.microsoft.com/office/drawing/2014/main" id="{10AD7238-AC0F-4C56-8761-688A63722A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981200" y="4356100"/>
                <a:ext cx="1435100" cy="1892300"/>
              </a:xfrm>
              <a:custGeom>
                <a:avLst/>
                <a:gdLst>
                  <a:gd name="T0" fmla="*/ 1219200 w 1435100"/>
                  <a:gd name="T1" fmla="*/ 50800 h 1892300"/>
                  <a:gd name="T2" fmla="*/ 1079500 w 1435100"/>
                  <a:gd name="T3" fmla="*/ 266700 h 1892300"/>
                  <a:gd name="T4" fmla="*/ 812800 w 1435100"/>
                  <a:gd name="T5" fmla="*/ 558800 h 1892300"/>
                  <a:gd name="T6" fmla="*/ 647700 w 1435100"/>
                  <a:gd name="T7" fmla="*/ 381000 h 1892300"/>
                  <a:gd name="T8" fmla="*/ 469900 w 1435100"/>
                  <a:gd name="T9" fmla="*/ 381000 h 1892300"/>
                  <a:gd name="T10" fmla="*/ 469900 w 1435100"/>
                  <a:gd name="T11" fmla="*/ 571500 h 1892300"/>
                  <a:gd name="T12" fmla="*/ 685800 w 1435100"/>
                  <a:gd name="T13" fmla="*/ 647700 h 1892300"/>
                  <a:gd name="T14" fmla="*/ 558800 w 1435100"/>
                  <a:gd name="T15" fmla="*/ 838200 h 1892300"/>
                  <a:gd name="T16" fmla="*/ 317500 w 1435100"/>
                  <a:gd name="T17" fmla="*/ 939800 h 1892300"/>
                  <a:gd name="T18" fmla="*/ 241300 w 1435100"/>
                  <a:gd name="T19" fmla="*/ 1054100 h 1892300"/>
                  <a:gd name="T20" fmla="*/ 241300 w 1435100"/>
                  <a:gd name="T21" fmla="*/ 1054100 h 1892300"/>
                  <a:gd name="T22" fmla="*/ 203200 w 1435100"/>
                  <a:gd name="T23" fmla="*/ 1308100 h 1892300"/>
                  <a:gd name="T24" fmla="*/ 139700 w 1435100"/>
                  <a:gd name="T25" fmla="*/ 1447800 h 1892300"/>
                  <a:gd name="T26" fmla="*/ 0 w 1435100"/>
                  <a:gd name="T27" fmla="*/ 1498600 h 1892300"/>
                  <a:gd name="T28" fmla="*/ 50800 w 1435100"/>
                  <a:gd name="T29" fmla="*/ 1892300 h 1892300"/>
                  <a:gd name="T30" fmla="*/ 342900 w 1435100"/>
                  <a:gd name="T31" fmla="*/ 1701800 h 1892300"/>
                  <a:gd name="T32" fmla="*/ 266700 w 1435100"/>
                  <a:gd name="T33" fmla="*/ 1587500 h 1892300"/>
                  <a:gd name="T34" fmla="*/ 368300 w 1435100"/>
                  <a:gd name="T35" fmla="*/ 1308100 h 1892300"/>
                  <a:gd name="T36" fmla="*/ 508000 w 1435100"/>
                  <a:gd name="T37" fmla="*/ 1308100 h 1892300"/>
                  <a:gd name="T38" fmla="*/ 419100 w 1435100"/>
                  <a:gd name="T39" fmla="*/ 1028700 h 1892300"/>
                  <a:gd name="T40" fmla="*/ 596900 w 1435100"/>
                  <a:gd name="T41" fmla="*/ 965200 h 1892300"/>
                  <a:gd name="T42" fmla="*/ 800100 w 1435100"/>
                  <a:gd name="T43" fmla="*/ 800100 h 1892300"/>
                  <a:gd name="T44" fmla="*/ 990600 w 1435100"/>
                  <a:gd name="T45" fmla="*/ 762000 h 1892300"/>
                  <a:gd name="T46" fmla="*/ 1054100 w 1435100"/>
                  <a:gd name="T47" fmla="*/ 584200 h 1892300"/>
                  <a:gd name="T48" fmla="*/ 1257300 w 1435100"/>
                  <a:gd name="T49" fmla="*/ 584200 h 1892300"/>
                  <a:gd name="T50" fmla="*/ 1435100 w 1435100"/>
                  <a:gd name="T51" fmla="*/ 228600 h 1892300"/>
                  <a:gd name="T52" fmla="*/ 1308100 w 1435100"/>
                  <a:gd name="T53" fmla="*/ 0 h 1892300"/>
                  <a:gd name="T54" fmla="*/ 1219200 w 1435100"/>
                  <a:gd name="T55" fmla="*/ 50800 h 1892300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435100" h="1892300">
                    <a:moveTo>
                      <a:pt x="1219200" y="50800"/>
                    </a:moveTo>
                    <a:lnTo>
                      <a:pt x="1079500" y="266700"/>
                    </a:lnTo>
                    <a:lnTo>
                      <a:pt x="812800" y="558800"/>
                    </a:lnTo>
                    <a:lnTo>
                      <a:pt x="647700" y="381000"/>
                    </a:lnTo>
                    <a:lnTo>
                      <a:pt x="469900" y="381000"/>
                    </a:lnTo>
                    <a:lnTo>
                      <a:pt x="469900" y="571500"/>
                    </a:lnTo>
                    <a:lnTo>
                      <a:pt x="685800" y="647700"/>
                    </a:lnTo>
                    <a:lnTo>
                      <a:pt x="558800" y="838200"/>
                    </a:lnTo>
                    <a:lnTo>
                      <a:pt x="317500" y="939800"/>
                    </a:lnTo>
                    <a:lnTo>
                      <a:pt x="241300" y="1054100"/>
                    </a:lnTo>
                    <a:lnTo>
                      <a:pt x="203200" y="1308100"/>
                    </a:lnTo>
                    <a:lnTo>
                      <a:pt x="139700" y="1447800"/>
                    </a:lnTo>
                    <a:lnTo>
                      <a:pt x="0" y="1498600"/>
                    </a:lnTo>
                    <a:lnTo>
                      <a:pt x="50800" y="1892300"/>
                    </a:lnTo>
                    <a:lnTo>
                      <a:pt x="342900" y="1701800"/>
                    </a:lnTo>
                    <a:lnTo>
                      <a:pt x="266700" y="1587500"/>
                    </a:lnTo>
                    <a:lnTo>
                      <a:pt x="368300" y="1308100"/>
                    </a:lnTo>
                    <a:lnTo>
                      <a:pt x="508000" y="1308100"/>
                    </a:lnTo>
                    <a:lnTo>
                      <a:pt x="419100" y="1028700"/>
                    </a:lnTo>
                    <a:lnTo>
                      <a:pt x="596900" y="965200"/>
                    </a:lnTo>
                    <a:lnTo>
                      <a:pt x="800100" y="800100"/>
                    </a:lnTo>
                    <a:lnTo>
                      <a:pt x="990600" y="762000"/>
                    </a:lnTo>
                    <a:lnTo>
                      <a:pt x="1054100" y="584200"/>
                    </a:lnTo>
                    <a:lnTo>
                      <a:pt x="1257300" y="584200"/>
                    </a:lnTo>
                    <a:lnTo>
                      <a:pt x="1435100" y="228600"/>
                    </a:lnTo>
                    <a:lnTo>
                      <a:pt x="1308100" y="0"/>
                    </a:lnTo>
                    <a:lnTo>
                      <a:pt x="1219200" y="50800"/>
                    </a:lnTo>
                    <a:close/>
                  </a:path>
                </a:pathLst>
              </a:custGeom>
              <a:grpFill/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8" name="フリーフォーム 110">
                <a:extLst>
                  <a:ext uri="{FF2B5EF4-FFF2-40B4-BE49-F238E27FC236}">
                    <a16:creationId xmlns:a16="http://schemas.microsoft.com/office/drawing/2014/main" id="{93DD27EC-3ACA-4CD4-BF28-22AE6A1C30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8400" y="609600"/>
                <a:ext cx="914400" cy="863600"/>
              </a:xfrm>
              <a:custGeom>
                <a:avLst/>
                <a:gdLst>
                  <a:gd name="T0" fmla="*/ 914400 w 914400"/>
                  <a:gd name="T1" fmla="*/ 0 h 863600"/>
                  <a:gd name="T2" fmla="*/ 635000 w 914400"/>
                  <a:gd name="T3" fmla="*/ 165100 h 863600"/>
                  <a:gd name="T4" fmla="*/ 203200 w 914400"/>
                  <a:gd name="T5" fmla="*/ 381000 h 863600"/>
                  <a:gd name="T6" fmla="*/ 101600 w 914400"/>
                  <a:gd name="T7" fmla="*/ 482600 h 863600"/>
                  <a:gd name="T8" fmla="*/ 0 w 914400"/>
                  <a:gd name="T9" fmla="*/ 546100 h 863600"/>
                  <a:gd name="T10" fmla="*/ 101600 w 914400"/>
                  <a:gd name="T11" fmla="*/ 685800 h 863600"/>
                  <a:gd name="T12" fmla="*/ 165100 w 914400"/>
                  <a:gd name="T13" fmla="*/ 825500 h 863600"/>
                  <a:gd name="T14" fmla="*/ 330200 w 914400"/>
                  <a:gd name="T15" fmla="*/ 863600 h 863600"/>
                  <a:gd name="T16" fmla="*/ 304800 w 914400"/>
                  <a:gd name="T17" fmla="*/ 685800 h 863600"/>
                  <a:gd name="T18" fmla="*/ 558800 w 914400"/>
                  <a:gd name="T19" fmla="*/ 647700 h 863600"/>
                  <a:gd name="T20" fmla="*/ 533400 w 914400"/>
                  <a:gd name="T21" fmla="*/ 495300 h 863600"/>
                  <a:gd name="T22" fmla="*/ 774700 w 914400"/>
                  <a:gd name="T23" fmla="*/ 393700 h 863600"/>
                  <a:gd name="T24" fmla="*/ 914400 w 914400"/>
                  <a:gd name="T25" fmla="*/ 165100 h 863600"/>
                  <a:gd name="T26" fmla="*/ 914400 w 914400"/>
                  <a:gd name="T27" fmla="*/ 0 h 86360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914400" h="863600">
                    <a:moveTo>
                      <a:pt x="914400" y="0"/>
                    </a:moveTo>
                    <a:lnTo>
                      <a:pt x="635000" y="165100"/>
                    </a:lnTo>
                    <a:lnTo>
                      <a:pt x="203200" y="381000"/>
                    </a:lnTo>
                    <a:lnTo>
                      <a:pt x="101600" y="482600"/>
                    </a:lnTo>
                    <a:lnTo>
                      <a:pt x="0" y="546100"/>
                    </a:lnTo>
                    <a:lnTo>
                      <a:pt x="101600" y="685800"/>
                    </a:lnTo>
                    <a:lnTo>
                      <a:pt x="165100" y="825500"/>
                    </a:lnTo>
                    <a:lnTo>
                      <a:pt x="330200" y="863600"/>
                    </a:lnTo>
                    <a:lnTo>
                      <a:pt x="304800" y="685800"/>
                    </a:lnTo>
                    <a:lnTo>
                      <a:pt x="558800" y="647700"/>
                    </a:lnTo>
                    <a:lnTo>
                      <a:pt x="533400" y="495300"/>
                    </a:lnTo>
                    <a:lnTo>
                      <a:pt x="774700" y="393700"/>
                    </a:lnTo>
                    <a:lnTo>
                      <a:pt x="914400" y="165100"/>
                    </a:lnTo>
                    <a:lnTo>
                      <a:pt x="914400" y="0"/>
                    </a:lnTo>
                    <a:close/>
                  </a:path>
                </a:pathLst>
              </a:custGeom>
              <a:grpFill/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9" name="フリーフォーム 111">
                <a:extLst>
                  <a:ext uri="{FF2B5EF4-FFF2-40B4-BE49-F238E27FC236}">
                    <a16:creationId xmlns:a16="http://schemas.microsoft.com/office/drawing/2014/main" id="{8AE0D5EB-8C34-417B-A3BA-BA466E003E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400" y="1968500"/>
                <a:ext cx="330200" cy="596900"/>
              </a:xfrm>
              <a:custGeom>
                <a:avLst/>
                <a:gdLst>
                  <a:gd name="T0" fmla="*/ 203200 w 330200"/>
                  <a:gd name="T1" fmla="*/ 0 h 596900"/>
                  <a:gd name="T2" fmla="*/ 63500 w 330200"/>
                  <a:gd name="T3" fmla="*/ 25400 h 596900"/>
                  <a:gd name="T4" fmla="*/ 76200 w 330200"/>
                  <a:gd name="T5" fmla="*/ 228600 h 596900"/>
                  <a:gd name="T6" fmla="*/ 0 w 330200"/>
                  <a:gd name="T7" fmla="*/ 393700 h 596900"/>
                  <a:gd name="T8" fmla="*/ 177800 w 330200"/>
                  <a:gd name="T9" fmla="*/ 596900 h 596900"/>
                  <a:gd name="T10" fmla="*/ 254000 w 330200"/>
                  <a:gd name="T11" fmla="*/ 546100 h 596900"/>
                  <a:gd name="T12" fmla="*/ 330200 w 330200"/>
                  <a:gd name="T13" fmla="*/ 330200 h 596900"/>
                  <a:gd name="T14" fmla="*/ 228600 w 330200"/>
                  <a:gd name="T15" fmla="*/ 203200 h 596900"/>
                  <a:gd name="T16" fmla="*/ 203200 w 330200"/>
                  <a:gd name="T17" fmla="*/ 0 h 5969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30200" h="596900">
                    <a:moveTo>
                      <a:pt x="203200" y="0"/>
                    </a:moveTo>
                    <a:lnTo>
                      <a:pt x="63500" y="25400"/>
                    </a:lnTo>
                    <a:lnTo>
                      <a:pt x="76200" y="228600"/>
                    </a:lnTo>
                    <a:lnTo>
                      <a:pt x="0" y="393700"/>
                    </a:lnTo>
                    <a:lnTo>
                      <a:pt x="177800" y="596900"/>
                    </a:lnTo>
                    <a:lnTo>
                      <a:pt x="254000" y="546100"/>
                    </a:lnTo>
                    <a:lnTo>
                      <a:pt x="330200" y="330200"/>
                    </a:lnTo>
                    <a:lnTo>
                      <a:pt x="228600" y="203200"/>
                    </a:lnTo>
                    <a:lnTo>
                      <a:pt x="203200" y="0"/>
                    </a:lnTo>
                    <a:close/>
                  </a:path>
                </a:pathLst>
              </a:custGeom>
              <a:grpFill/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50" name="フリーフォーム 112">
                <a:extLst>
                  <a:ext uri="{FF2B5EF4-FFF2-40B4-BE49-F238E27FC236}">
                    <a16:creationId xmlns:a16="http://schemas.microsoft.com/office/drawing/2014/main" id="{34EBAD83-B1AD-40F5-BAD3-729D62BEC3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1700" y="482600"/>
                <a:ext cx="215900" cy="368300"/>
              </a:xfrm>
              <a:custGeom>
                <a:avLst/>
                <a:gdLst>
                  <a:gd name="T0" fmla="*/ 50800 w 215900"/>
                  <a:gd name="T1" fmla="*/ 0 h 368300"/>
                  <a:gd name="T2" fmla="*/ 0 w 215900"/>
                  <a:gd name="T3" fmla="*/ 152400 h 368300"/>
                  <a:gd name="T4" fmla="*/ 101600 w 215900"/>
                  <a:gd name="T5" fmla="*/ 368300 h 368300"/>
                  <a:gd name="T6" fmla="*/ 215900 w 215900"/>
                  <a:gd name="T7" fmla="*/ 215900 h 368300"/>
                  <a:gd name="T8" fmla="*/ 50800 w 215900"/>
                  <a:gd name="T9" fmla="*/ 0 h 3683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5900" h="368300">
                    <a:moveTo>
                      <a:pt x="50800" y="0"/>
                    </a:moveTo>
                    <a:lnTo>
                      <a:pt x="0" y="152400"/>
                    </a:lnTo>
                    <a:lnTo>
                      <a:pt x="101600" y="368300"/>
                    </a:lnTo>
                    <a:lnTo>
                      <a:pt x="215900" y="215900"/>
                    </a:lnTo>
                    <a:lnTo>
                      <a:pt x="50800" y="0"/>
                    </a:lnTo>
                    <a:close/>
                  </a:path>
                </a:pathLst>
              </a:custGeom>
              <a:grpFill/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51" name="フリーフォーム 113">
                <a:extLst>
                  <a:ext uri="{FF2B5EF4-FFF2-40B4-BE49-F238E27FC236}">
                    <a16:creationId xmlns:a16="http://schemas.microsoft.com/office/drawing/2014/main" id="{A82B7943-1838-4965-B99D-BD3857780B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9700" y="825500"/>
                <a:ext cx="266700" cy="203200"/>
              </a:xfrm>
              <a:custGeom>
                <a:avLst/>
                <a:gdLst>
                  <a:gd name="T0" fmla="*/ 266700 w 266700"/>
                  <a:gd name="T1" fmla="*/ 0 h 203200"/>
                  <a:gd name="T2" fmla="*/ 0 w 266700"/>
                  <a:gd name="T3" fmla="*/ 152400 h 203200"/>
                  <a:gd name="T4" fmla="*/ 114300 w 266700"/>
                  <a:gd name="T5" fmla="*/ 203200 h 203200"/>
                  <a:gd name="T6" fmla="*/ 190500 w 266700"/>
                  <a:gd name="T7" fmla="*/ 127000 h 203200"/>
                  <a:gd name="T8" fmla="*/ 266700 w 266700"/>
                  <a:gd name="T9" fmla="*/ 0 h 2032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6700" h="203200">
                    <a:moveTo>
                      <a:pt x="266700" y="0"/>
                    </a:moveTo>
                    <a:lnTo>
                      <a:pt x="0" y="152400"/>
                    </a:lnTo>
                    <a:lnTo>
                      <a:pt x="114300" y="203200"/>
                    </a:lnTo>
                    <a:lnTo>
                      <a:pt x="190500" y="127000"/>
                    </a:lnTo>
                    <a:lnTo>
                      <a:pt x="266700" y="0"/>
                    </a:lnTo>
                    <a:close/>
                  </a:path>
                </a:pathLst>
              </a:custGeom>
              <a:grpFill/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52" name="フリーフォーム 114">
                <a:extLst>
                  <a:ext uri="{FF2B5EF4-FFF2-40B4-BE49-F238E27FC236}">
                    <a16:creationId xmlns:a16="http://schemas.microsoft.com/office/drawing/2014/main" id="{A1D504E7-3A42-4743-822E-C4C185F3A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03200" y="3009900"/>
                <a:ext cx="381000" cy="304800"/>
              </a:xfrm>
              <a:custGeom>
                <a:avLst/>
                <a:gdLst>
                  <a:gd name="T0" fmla="*/ 381000 w 381000"/>
                  <a:gd name="T1" fmla="*/ 0 h 304800"/>
                  <a:gd name="T2" fmla="*/ 0 w 381000"/>
                  <a:gd name="T3" fmla="*/ 190500 h 304800"/>
                  <a:gd name="T4" fmla="*/ 177800 w 381000"/>
                  <a:gd name="T5" fmla="*/ 304800 h 304800"/>
                  <a:gd name="T6" fmla="*/ 381000 w 381000"/>
                  <a:gd name="T7" fmla="*/ 0 h 3048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81000" h="304800">
                    <a:moveTo>
                      <a:pt x="381000" y="0"/>
                    </a:moveTo>
                    <a:lnTo>
                      <a:pt x="0" y="190500"/>
                    </a:lnTo>
                    <a:lnTo>
                      <a:pt x="177800" y="304800"/>
                    </a:lnTo>
                    <a:lnTo>
                      <a:pt x="381000" y="0"/>
                    </a:lnTo>
                    <a:close/>
                  </a:path>
                </a:pathLst>
              </a:custGeom>
              <a:grpFill/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91" name="グループ化 190">
              <a:extLst>
                <a:ext uri="{FF2B5EF4-FFF2-40B4-BE49-F238E27FC236}">
                  <a16:creationId xmlns:a16="http://schemas.microsoft.com/office/drawing/2014/main" id="{83F9D8BC-40B3-4C7F-9437-22E7A20D4EBA}"/>
                </a:ext>
              </a:extLst>
            </p:cNvPr>
            <p:cNvGrpSpPr/>
            <p:nvPr/>
          </p:nvGrpSpPr>
          <p:grpSpPr>
            <a:xfrm>
              <a:off x="538910" y="938553"/>
              <a:ext cx="4206787" cy="2233836"/>
              <a:chOff x="524180" y="2091148"/>
              <a:chExt cx="3920664" cy="2081902"/>
            </a:xfrm>
          </p:grpSpPr>
          <p:sp>
            <p:nvSpPr>
              <p:cNvPr id="338" name="Freeform 148">
                <a:extLst>
                  <a:ext uri="{FF2B5EF4-FFF2-40B4-BE49-F238E27FC236}">
                    <a16:creationId xmlns:a16="http://schemas.microsoft.com/office/drawing/2014/main" id="{5D5208C7-EF89-4953-A510-8C851F345B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180" y="2091148"/>
                <a:ext cx="2534252" cy="2081902"/>
              </a:xfrm>
              <a:custGeom>
                <a:avLst/>
                <a:gdLst>
                  <a:gd name="T0" fmla="*/ 114 w 2291"/>
                  <a:gd name="T1" fmla="*/ 1588 h 1882"/>
                  <a:gd name="T2" fmla="*/ 23 w 2291"/>
                  <a:gd name="T3" fmla="*/ 1701 h 1882"/>
                  <a:gd name="T4" fmla="*/ 0 w 2291"/>
                  <a:gd name="T5" fmla="*/ 1860 h 1882"/>
                  <a:gd name="T6" fmla="*/ 114 w 2291"/>
                  <a:gd name="T7" fmla="*/ 1814 h 1882"/>
                  <a:gd name="T8" fmla="*/ 182 w 2291"/>
                  <a:gd name="T9" fmla="*/ 1746 h 1882"/>
                  <a:gd name="T10" fmla="*/ 272 w 2291"/>
                  <a:gd name="T11" fmla="*/ 1701 h 1882"/>
                  <a:gd name="T12" fmla="*/ 386 w 2291"/>
                  <a:gd name="T13" fmla="*/ 1814 h 1882"/>
                  <a:gd name="T14" fmla="*/ 409 w 2291"/>
                  <a:gd name="T15" fmla="*/ 1701 h 1882"/>
                  <a:gd name="T16" fmla="*/ 272 w 2291"/>
                  <a:gd name="T17" fmla="*/ 1565 h 1882"/>
                  <a:gd name="T18" fmla="*/ 182 w 2291"/>
                  <a:gd name="T19" fmla="*/ 1452 h 1882"/>
                  <a:gd name="T20" fmla="*/ 318 w 2291"/>
                  <a:gd name="T21" fmla="*/ 1316 h 1882"/>
                  <a:gd name="T22" fmla="*/ 386 w 2291"/>
                  <a:gd name="T23" fmla="*/ 1338 h 1882"/>
                  <a:gd name="T24" fmla="*/ 409 w 2291"/>
                  <a:gd name="T25" fmla="*/ 1384 h 1882"/>
                  <a:gd name="T26" fmla="*/ 454 w 2291"/>
                  <a:gd name="T27" fmla="*/ 1474 h 1882"/>
                  <a:gd name="T28" fmla="*/ 567 w 2291"/>
                  <a:gd name="T29" fmla="*/ 1452 h 1882"/>
                  <a:gd name="T30" fmla="*/ 794 w 2291"/>
                  <a:gd name="T31" fmla="*/ 1429 h 1882"/>
                  <a:gd name="T32" fmla="*/ 907 w 2291"/>
                  <a:gd name="T33" fmla="*/ 1542 h 1882"/>
                  <a:gd name="T34" fmla="*/ 1089 w 2291"/>
                  <a:gd name="T35" fmla="*/ 1746 h 1882"/>
                  <a:gd name="T36" fmla="*/ 1225 w 2291"/>
                  <a:gd name="T37" fmla="*/ 1882 h 1882"/>
                  <a:gd name="T38" fmla="*/ 1270 w 2291"/>
                  <a:gd name="T39" fmla="*/ 1724 h 1882"/>
                  <a:gd name="T40" fmla="*/ 1679 w 2291"/>
                  <a:gd name="T41" fmla="*/ 1474 h 1882"/>
                  <a:gd name="T42" fmla="*/ 1792 w 2291"/>
                  <a:gd name="T43" fmla="*/ 1520 h 1882"/>
                  <a:gd name="T44" fmla="*/ 1928 w 2291"/>
                  <a:gd name="T45" fmla="*/ 1497 h 1882"/>
                  <a:gd name="T46" fmla="*/ 1996 w 2291"/>
                  <a:gd name="T47" fmla="*/ 1542 h 1882"/>
                  <a:gd name="T48" fmla="*/ 2223 w 2291"/>
                  <a:gd name="T49" fmla="*/ 1497 h 1882"/>
                  <a:gd name="T50" fmla="*/ 2178 w 2291"/>
                  <a:gd name="T51" fmla="*/ 1452 h 1882"/>
                  <a:gd name="T52" fmla="*/ 2155 w 2291"/>
                  <a:gd name="T53" fmla="*/ 1361 h 1882"/>
                  <a:gd name="T54" fmla="*/ 2132 w 2291"/>
                  <a:gd name="T55" fmla="*/ 1247 h 1882"/>
                  <a:gd name="T56" fmla="*/ 2246 w 2291"/>
                  <a:gd name="T57" fmla="*/ 1021 h 1882"/>
                  <a:gd name="T58" fmla="*/ 2291 w 2291"/>
                  <a:gd name="T59" fmla="*/ 953 h 1882"/>
                  <a:gd name="T60" fmla="*/ 2223 w 2291"/>
                  <a:gd name="T61" fmla="*/ 975 h 1882"/>
                  <a:gd name="T62" fmla="*/ 2064 w 2291"/>
                  <a:gd name="T63" fmla="*/ 1066 h 1882"/>
                  <a:gd name="T64" fmla="*/ 1883 w 2291"/>
                  <a:gd name="T65" fmla="*/ 1021 h 1882"/>
                  <a:gd name="T66" fmla="*/ 1815 w 2291"/>
                  <a:gd name="T67" fmla="*/ 975 h 1882"/>
                  <a:gd name="T68" fmla="*/ 1837 w 2291"/>
                  <a:gd name="T69" fmla="*/ 907 h 1882"/>
                  <a:gd name="T70" fmla="*/ 1747 w 2291"/>
                  <a:gd name="T71" fmla="*/ 907 h 1882"/>
                  <a:gd name="T72" fmla="*/ 1679 w 2291"/>
                  <a:gd name="T73" fmla="*/ 885 h 1882"/>
                  <a:gd name="T74" fmla="*/ 1588 w 2291"/>
                  <a:gd name="T75" fmla="*/ 726 h 1882"/>
                  <a:gd name="T76" fmla="*/ 1361 w 2291"/>
                  <a:gd name="T77" fmla="*/ 363 h 1882"/>
                  <a:gd name="T78" fmla="*/ 1270 w 2291"/>
                  <a:gd name="T79" fmla="*/ 113 h 1882"/>
                  <a:gd name="T80" fmla="*/ 1180 w 2291"/>
                  <a:gd name="T81" fmla="*/ 45 h 1882"/>
                  <a:gd name="T82" fmla="*/ 1044 w 2291"/>
                  <a:gd name="T83" fmla="*/ 113 h 1882"/>
                  <a:gd name="T84" fmla="*/ 1044 w 2291"/>
                  <a:gd name="T85" fmla="*/ 476 h 1882"/>
                  <a:gd name="T86" fmla="*/ 930 w 2291"/>
                  <a:gd name="T87" fmla="*/ 726 h 1882"/>
                  <a:gd name="T88" fmla="*/ 794 w 2291"/>
                  <a:gd name="T89" fmla="*/ 817 h 1882"/>
                  <a:gd name="T90" fmla="*/ 771 w 2291"/>
                  <a:gd name="T91" fmla="*/ 907 h 1882"/>
                  <a:gd name="T92" fmla="*/ 771 w 2291"/>
                  <a:gd name="T93" fmla="*/ 1021 h 1882"/>
                  <a:gd name="T94" fmla="*/ 635 w 2291"/>
                  <a:gd name="T95" fmla="*/ 1134 h 1882"/>
                  <a:gd name="T96" fmla="*/ 567 w 2291"/>
                  <a:gd name="T97" fmla="*/ 1043 h 1882"/>
                  <a:gd name="T98" fmla="*/ 409 w 2291"/>
                  <a:gd name="T99" fmla="*/ 953 h 1882"/>
                  <a:gd name="T100" fmla="*/ 340 w 2291"/>
                  <a:gd name="T101" fmla="*/ 998 h 1882"/>
                  <a:gd name="T102" fmla="*/ 386 w 2291"/>
                  <a:gd name="T103" fmla="*/ 1134 h 1882"/>
                  <a:gd name="T104" fmla="*/ 272 w 2291"/>
                  <a:gd name="T105" fmla="*/ 1225 h 1882"/>
                  <a:gd name="T106" fmla="*/ 204 w 2291"/>
                  <a:gd name="T107" fmla="*/ 1225 h 1882"/>
                  <a:gd name="T108" fmla="*/ 91 w 2291"/>
                  <a:gd name="T109" fmla="*/ 1225 h 1882"/>
                  <a:gd name="T110" fmla="*/ 68 w 2291"/>
                  <a:gd name="T111" fmla="*/ 1316 h 1882"/>
                  <a:gd name="T112" fmla="*/ 23 w 2291"/>
                  <a:gd name="T113" fmla="*/ 1429 h 1882"/>
                  <a:gd name="T114" fmla="*/ 46 w 2291"/>
                  <a:gd name="T115" fmla="*/ 1497 h 1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291" h="1882">
                    <a:moveTo>
                      <a:pt x="68" y="1497"/>
                    </a:moveTo>
                    <a:lnTo>
                      <a:pt x="114" y="1588"/>
                    </a:lnTo>
                    <a:lnTo>
                      <a:pt x="91" y="1656"/>
                    </a:lnTo>
                    <a:lnTo>
                      <a:pt x="23" y="1701"/>
                    </a:lnTo>
                    <a:lnTo>
                      <a:pt x="0" y="1769"/>
                    </a:lnTo>
                    <a:lnTo>
                      <a:pt x="0" y="1860"/>
                    </a:lnTo>
                    <a:lnTo>
                      <a:pt x="46" y="1882"/>
                    </a:lnTo>
                    <a:lnTo>
                      <a:pt x="114" y="1814"/>
                    </a:lnTo>
                    <a:lnTo>
                      <a:pt x="159" y="1814"/>
                    </a:lnTo>
                    <a:lnTo>
                      <a:pt x="182" y="1746"/>
                    </a:lnTo>
                    <a:lnTo>
                      <a:pt x="227" y="1746"/>
                    </a:lnTo>
                    <a:lnTo>
                      <a:pt x="272" y="1701"/>
                    </a:lnTo>
                    <a:lnTo>
                      <a:pt x="318" y="1746"/>
                    </a:lnTo>
                    <a:lnTo>
                      <a:pt x="386" y="1814"/>
                    </a:lnTo>
                    <a:lnTo>
                      <a:pt x="454" y="1769"/>
                    </a:lnTo>
                    <a:lnTo>
                      <a:pt x="409" y="1701"/>
                    </a:lnTo>
                    <a:lnTo>
                      <a:pt x="340" y="1565"/>
                    </a:lnTo>
                    <a:lnTo>
                      <a:pt x="272" y="1565"/>
                    </a:lnTo>
                    <a:lnTo>
                      <a:pt x="227" y="1497"/>
                    </a:lnTo>
                    <a:lnTo>
                      <a:pt x="182" y="1452"/>
                    </a:lnTo>
                    <a:lnTo>
                      <a:pt x="250" y="1361"/>
                    </a:lnTo>
                    <a:lnTo>
                      <a:pt x="318" y="1316"/>
                    </a:lnTo>
                    <a:lnTo>
                      <a:pt x="340" y="1338"/>
                    </a:lnTo>
                    <a:lnTo>
                      <a:pt x="386" y="1338"/>
                    </a:lnTo>
                    <a:lnTo>
                      <a:pt x="431" y="1361"/>
                    </a:lnTo>
                    <a:lnTo>
                      <a:pt x="409" y="1384"/>
                    </a:lnTo>
                    <a:lnTo>
                      <a:pt x="454" y="1429"/>
                    </a:lnTo>
                    <a:lnTo>
                      <a:pt x="454" y="1474"/>
                    </a:lnTo>
                    <a:lnTo>
                      <a:pt x="477" y="1520"/>
                    </a:lnTo>
                    <a:lnTo>
                      <a:pt x="567" y="1452"/>
                    </a:lnTo>
                    <a:lnTo>
                      <a:pt x="681" y="1406"/>
                    </a:lnTo>
                    <a:lnTo>
                      <a:pt x="794" y="1429"/>
                    </a:lnTo>
                    <a:lnTo>
                      <a:pt x="862" y="1520"/>
                    </a:lnTo>
                    <a:lnTo>
                      <a:pt x="907" y="1542"/>
                    </a:lnTo>
                    <a:lnTo>
                      <a:pt x="975" y="1656"/>
                    </a:lnTo>
                    <a:lnTo>
                      <a:pt x="1089" y="1746"/>
                    </a:lnTo>
                    <a:lnTo>
                      <a:pt x="1202" y="1814"/>
                    </a:lnTo>
                    <a:lnTo>
                      <a:pt x="1225" y="1882"/>
                    </a:lnTo>
                    <a:lnTo>
                      <a:pt x="1293" y="1769"/>
                    </a:lnTo>
                    <a:lnTo>
                      <a:pt x="1270" y="1724"/>
                    </a:lnTo>
                    <a:lnTo>
                      <a:pt x="1452" y="1588"/>
                    </a:lnTo>
                    <a:lnTo>
                      <a:pt x="1679" y="1474"/>
                    </a:lnTo>
                    <a:lnTo>
                      <a:pt x="1769" y="1474"/>
                    </a:lnTo>
                    <a:lnTo>
                      <a:pt x="1792" y="1520"/>
                    </a:lnTo>
                    <a:lnTo>
                      <a:pt x="1905" y="1542"/>
                    </a:lnTo>
                    <a:lnTo>
                      <a:pt x="1928" y="1497"/>
                    </a:lnTo>
                    <a:lnTo>
                      <a:pt x="1996" y="1497"/>
                    </a:lnTo>
                    <a:lnTo>
                      <a:pt x="1996" y="1542"/>
                    </a:lnTo>
                    <a:lnTo>
                      <a:pt x="2087" y="1474"/>
                    </a:lnTo>
                    <a:lnTo>
                      <a:pt x="2223" y="1497"/>
                    </a:lnTo>
                    <a:lnTo>
                      <a:pt x="2246" y="1452"/>
                    </a:lnTo>
                    <a:lnTo>
                      <a:pt x="2178" y="1452"/>
                    </a:lnTo>
                    <a:lnTo>
                      <a:pt x="2109" y="1384"/>
                    </a:lnTo>
                    <a:lnTo>
                      <a:pt x="2155" y="1361"/>
                    </a:lnTo>
                    <a:lnTo>
                      <a:pt x="2178" y="1247"/>
                    </a:lnTo>
                    <a:lnTo>
                      <a:pt x="2132" y="1247"/>
                    </a:lnTo>
                    <a:lnTo>
                      <a:pt x="2132" y="1157"/>
                    </a:lnTo>
                    <a:lnTo>
                      <a:pt x="2246" y="1021"/>
                    </a:lnTo>
                    <a:lnTo>
                      <a:pt x="2246" y="998"/>
                    </a:lnTo>
                    <a:lnTo>
                      <a:pt x="2291" y="953"/>
                    </a:lnTo>
                    <a:lnTo>
                      <a:pt x="2291" y="907"/>
                    </a:lnTo>
                    <a:lnTo>
                      <a:pt x="2223" y="975"/>
                    </a:lnTo>
                    <a:lnTo>
                      <a:pt x="2155" y="998"/>
                    </a:lnTo>
                    <a:lnTo>
                      <a:pt x="2064" y="1066"/>
                    </a:lnTo>
                    <a:lnTo>
                      <a:pt x="1996" y="1066"/>
                    </a:lnTo>
                    <a:lnTo>
                      <a:pt x="1883" y="1021"/>
                    </a:lnTo>
                    <a:lnTo>
                      <a:pt x="1860" y="953"/>
                    </a:lnTo>
                    <a:lnTo>
                      <a:pt x="1815" y="975"/>
                    </a:lnTo>
                    <a:lnTo>
                      <a:pt x="1792" y="953"/>
                    </a:lnTo>
                    <a:lnTo>
                      <a:pt x="1837" y="907"/>
                    </a:lnTo>
                    <a:lnTo>
                      <a:pt x="1769" y="885"/>
                    </a:lnTo>
                    <a:lnTo>
                      <a:pt x="1747" y="907"/>
                    </a:lnTo>
                    <a:lnTo>
                      <a:pt x="1701" y="885"/>
                    </a:lnTo>
                    <a:lnTo>
                      <a:pt x="1679" y="885"/>
                    </a:lnTo>
                    <a:lnTo>
                      <a:pt x="1679" y="817"/>
                    </a:lnTo>
                    <a:lnTo>
                      <a:pt x="1588" y="726"/>
                    </a:lnTo>
                    <a:lnTo>
                      <a:pt x="1474" y="590"/>
                    </a:lnTo>
                    <a:lnTo>
                      <a:pt x="1361" y="363"/>
                    </a:lnTo>
                    <a:lnTo>
                      <a:pt x="1361" y="295"/>
                    </a:lnTo>
                    <a:lnTo>
                      <a:pt x="1270" y="113"/>
                    </a:lnTo>
                    <a:lnTo>
                      <a:pt x="1225" y="0"/>
                    </a:lnTo>
                    <a:lnTo>
                      <a:pt x="1180" y="45"/>
                    </a:lnTo>
                    <a:lnTo>
                      <a:pt x="1112" y="45"/>
                    </a:lnTo>
                    <a:lnTo>
                      <a:pt x="1044" y="113"/>
                    </a:lnTo>
                    <a:lnTo>
                      <a:pt x="1066" y="272"/>
                    </a:lnTo>
                    <a:lnTo>
                      <a:pt x="1044" y="476"/>
                    </a:lnTo>
                    <a:lnTo>
                      <a:pt x="953" y="590"/>
                    </a:lnTo>
                    <a:lnTo>
                      <a:pt x="930" y="726"/>
                    </a:lnTo>
                    <a:lnTo>
                      <a:pt x="885" y="794"/>
                    </a:lnTo>
                    <a:lnTo>
                      <a:pt x="794" y="817"/>
                    </a:lnTo>
                    <a:lnTo>
                      <a:pt x="771" y="862"/>
                    </a:lnTo>
                    <a:lnTo>
                      <a:pt x="771" y="907"/>
                    </a:lnTo>
                    <a:lnTo>
                      <a:pt x="749" y="953"/>
                    </a:lnTo>
                    <a:lnTo>
                      <a:pt x="771" y="1021"/>
                    </a:lnTo>
                    <a:lnTo>
                      <a:pt x="749" y="1066"/>
                    </a:lnTo>
                    <a:lnTo>
                      <a:pt x="635" y="1134"/>
                    </a:lnTo>
                    <a:lnTo>
                      <a:pt x="567" y="1089"/>
                    </a:lnTo>
                    <a:lnTo>
                      <a:pt x="567" y="1043"/>
                    </a:lnTo>
                    <a:lnTo>
                      <a:pt x="522" y="1066"/>
                    </a:lnTo>
                    <a:lnTo>
                      <a:pt x="409" y="953"/>
                    </a:lnTo>
                    <a:lnTo>
                      <a:pt x="363" y="953"/>
                    </a:lnTo>
                    <a:lnTo>
                      <a:pt x="340" y="998"/>
                    </a:lnTo>
                    <a:lnTo>
                      <a:pt x="386" y="1066"/>
                    </a:lnTo>
                    <a:lnTo>
                      <a:pt x="386" y="1134"/>
                    </a:lnTo>
                    <a:lnTo>
                      <a:pt x="318" y="1157"/>
                    </a:lnTo>
                    <a:lnTo>
                      <a:pt x="272" y="1225"/>
                    </a:lnTo>
                    <a:lnTo>
                      <a:pt x="250" y="1202"/>
                    </a:lnTo>
                    <a:lnTo>
                      <a:pt x="204" y="1225"/>
                    </a:lnTo>
                    <a:lnTo>
                      <a:pt x="136" y="1247"/>
                    </a:lnTo>
                    <a:lnTo>
                      <a:pt x="91" y="1225"/>
                    </a:lnTo>
                    <a:lnTo>
                      <a:pt x="68" y="1270"/>
                    </a:lnTo>
                    <a:lnTo>
                      <a:pt x="68" y="1316"/>
                    </a:lnTo>
                    <a:lnTo>
                      <a:pt x="23" y="1384"/>
                    </a:lnTo>
                    <a:lnTo>
                      <a:pt x="23" y="1429"/>
                    </a:lnTo>
                    <a:lnTo>
                      <a:pt x="46" y="1452"/>
                    </a:lnTo>
                    <a:lnTo>
                      <a:pt x="46" y="1497"/>
                    </a:lnTo>
                    <a:lnTo>
                      <a:pt x="68" y="1497"/>
                    </a:lnTo>
                    <a:close/>
                  </a:path>
                </a:pathLst>
              </a:custGeom>
              <a:solidFill>
                <a:srgbClr val="92D050"/>
              </a:solidFill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339" name="グループ化 338">
                <a:extLst>
                  <a:ext uri="{FF2B5EF4-FFF2-40B4-BE49-F238E27FC236}">
                    <a16:creationId xmlns:a16="http://schemas.microsoft.com/office/drawing/2014/main" id="{F1CD9E98-F792-4F8D-BB9C-D7A582048D72}"/>
                  </a:ext>
                </a:extLst>
              </p:cNvPr>
              <p:cNvGrpSpPr/>
              <p:nvPr/>
            </p:nvGrpSpPr>
            <p:grpSpPr>
              <a:xfrm>
                <a:off x="3062224" y="2403030"/>
                <a:ext cx="1382620" cy="1189425"/>
                <a:chOff x="2243138" y="-171450"/>
                <a:chExt cx="6748462" cy="5805488"/>
              </a:xfrm>
              <a:solidFill>
                <a:srgbClr val="92D050"/>
              </a:solidFill>
            </p:grpSpPr>
            <p:sp>
              <p:nvSpPr>
                <p:cNvPr id="340" name="フリーフォーム: 図形 339">
                  <a:extLst>
                    <a:ext uri="{FF2B5EF4-FFF2-40B4-BE49-F238E27FC236}">
                      <a16:creationId xmlns:a16="http://schemas.microsoft.com/office/drawing/2014/main" id="{36309B28-99C2-4E2B-83AF-D044AFC3352D}"/>
                    </a:ext>
                  </a:extLst>
                </p:cNvPr>
                <p:cNvSpPr/>
                <p:nvPr/>
              </p:nvSpPr>
              <p:spPr>
                <a:xfrm>
                  <a:off x="2243138" y="2624138"/>
                  <a:ext cx="2243137" cy="2128837"/>
                </a:xfrm>
                <a:custGeom>
                  <a:avLst/>
                  <a:gdLst>
                    <a:gd name="connsiteX0" fmla="*/ 681037 w 2243137"/>
                    <a:gd name="connsiteY0" fmla="*/ 1200150 h 2128837"/>
                    <a:gd name="connsiteX1" fmla="*/ 652462 w 2243137"/>
                    <a:gd name="connsiteY1" fmla="*/ 1285875 h 2128837"/>
                    <a:gd name="connsiteX2" fmla="*/ 533400 w 2243137"/>
                    <a:gd name="connsiteY2" fmla="*/ 1319212 h 2128837"/>
                    <a:gd name="connsiteX3" fmla="*/ 519112 w 2243137"/>
                    <a:gd name="connsiteY3" fmla="*/ 1381125 h 2128837"/>
                    <a:gd name="connsiteX4" fmla="*/ 366712 w 2243137"/>
                    <a:gd name="connsiteY4" fmla="*/ 1490662 h 2128837"/>
                    <a:gd name="connsiteX5" fmla="*/ 176212 w 2243137"/>
                    <a:gd name="connsiteY5" fmla="*/ 1633537 h 2128837"/>
                    <a:gd name="connsiteX6" fmla="*/ 57150 w 2243137"/>
                    <a:gd name="connsiteY6" fmla="*/ 1804987 h 2128837"/>
                    <a:gd name="connsiteX7" fmla="*/ 0 w 2243137"/>
                    <a:gd name="connsiteY7" fmla="*/ 1843087 h 2128837"/>
                    <a:gd name="connsiteX8" fmla="*/ 38100 w 2243137"/>
                    <a:gd name="connsiteY8" fmla="*/ 1995487 h 2128837"/>
                    <a:gd name="connsiteX9" fmla="*/ 33337 w 2243137"/>
                    <a:gd name="connsiteY9" fmla="*/ 2071687 h 2128837"/>
                    <a:gd name="connsiteX10" fmla="*/ 33337 w 2243137"/>
                    <a:gd name="connsiteY10" fmla="*/ 2128837 h 2128837"/>
                    <a:gd name="connsiteX11" fmla="*/ 271462 w 2243137"/>
                    <a:gd name="connsiteY11" fmla="*/ 2105025 h 2128837"/>
                    <a:gd name="connsiteX12" fmla="*/ 314325 w 2243137"/>
                    <a:gd name="connsiteY12" fmla="*/ 2124075 h 2128837"/>
                    <a:gd name="connsiteX13" fmla="*/ 366712 w 2243137"/>
                    <a:gd name="connsiteY13" fmla="*/ 1771650 h 2128837"/>
                    <a:gd name="connsiteX14" fmla="*/ 476250 w 2243137"/>
                    <a:gd name="connsiteY14" fmla="*/ 1652587 h 2128837"/>
                    <a:gd name="connsiteX15" fmla="*/ 747712 w 2243137"/>
                    <a:gd name="connsiteY15" fmla="*/ 1576387 h 2128837"/>
                    <a:gd name="connsiteX16" fmla="*/ 785812 w 2243137"/>
                    <a:gd name="connsiteY16" fmla="*/ 1300162 h 2128837"/>
                    <a:gd name="connsiteX17" fmla="*/ 890587 w 2243137"/>
                    <a:gd name="connsiteY17" fmla="*/ 1300162 h 2128837"/>
                    <a:gd name="connsiteX18" fmla="*/ 1028700 w 2243137"/>
                    <a:gd name="connsiteY18" fmla="*/ 971550 h 2128837"/>
                    <a:gd name="connsiteX19" fmla="*/ 1195387 w 2243137"/>
                    <a:gd name="connsiteY19" fmla="*/ 904875 h 2128837"/>
                    <a:gd name="connsiteX20" fmla="*/ 1376362 w 2243137"/>
                    <a:gd name="connsiteY20" fmla="*/ 661987 h 2128837"/>
                    <a:gd name="connsiteX21" fmla="*/ 1743075 w 2243137"/>
                    <a:gd name="connsiteY21" fmla="*/ 633412 h 2128837"/>
                    <a:gd name="connsiteX22" fmla="*/ 1928812 w 2243137"/>
                    <a:gd name="connsiteY22" fmla="*/ 385762 h 2128837"/>
                    <a:gd name="connsiteX23" fmla="*/ 2019300 w 2243137"/>
                    <a:gd name="connsiteY23" fmla="*/ 385762 h 2128837"/>
                    <a:gd name="connsiteX24" fmla="*/ 2095500 w 2243137"/>
                    <a:gd name="connsiteY24" fmla="*/ 442912 h 2128837"/>
                    <a:gd name="connsiteX25" fmla="*/ 2185987 w 2243137"/>
                    <a:gd name="connsiteY25" fmla="*/ 385762 h 2128837"/>
                    <a:gd name="connsiteX26" fmla="*/ 2243137 w 2243137"/>
                    <a:gd name="connsiteY26" fmla="*/ 185737 h 2128837"/>
                    <a:gd name="connsiteX27" fmla="*/ 2052637 w 2243137"/>
                    <a:gd name="connsiteY27" fmla="*/ 266700 h 2128837"/>
                    <a:gd name="connsiteX28" fmla="*/ 1785937 w 2243137"/>
                    <a:gd name="connsiteY28" fmla="*/ 247650 h 2128837"/>
                    <a:gd name="connsiteX29" fmla="*/ 1624012 w 2243137"/>
                    <a:gd name="connsiteY29" fmla="*/ 161925 h 2128837"/>
                    <a:gd name="connsiteX30" fmla="*/ 1590675 w 2243137"/>
                    <a:gd name="connsiteY30" fmla="*/ 90487 h 2128837"/>
                    <a:gd name="connsiteX31" fmla="*/ 1485900 w 2243137"/>
                    <a:gd name="connsiteY31" fmla="*/ 0 h 2128837"/>
                    <a:gd name="connsiteX32" fmla="*/ 1400175 w 2243137"/>
                    <a:gd name="connsiteY32" fmla="*/ 23812 h 2128837"/>
                    <a:gd name="connsiteX33" fmla="*/ 1262062 w 2243137"/>
                    <a:gd name="connsiteY33" fmla="*/ 176212 h 2128837"/>
                    <a:gd name="connsiteX34" fmla="*/ 1252537 w 2243137"/>
                    <a:gd name="connsiteY34" fmla="*/ 290512 h 2128837"/>
                    <a:gd name="connsiteX35" fmla="*/ 1185862 w 2243137"/>
                    <a:gd name="connsiteY35" fmla="*/ 357187 h 2128837"/>
                    <a:gd name="connsiteX36" fmla="*/ 1119187 w 2243137"/>
                    <a:gd name="connsiteY36" fmla="*/ 533400 h 2128837"/>
                    <a:gd name="connsiteX37" fmla="*/ 966787 w 2243137"/>
                    <a:gd name="connsiteY37" fmla="*/ 714375 h 2128837"/>
                    <a:gd name="connsiteX38" fmla="*/ 690562 w 2243137"/>
                    <a:gd name="connsiteY38" fmla="*/ 1071562 h 2128837"/>
                    <a:gd name="connsiteX39" fmla="*/ 652462 w 2243137"/>
                    <a:gd name="connsiteY39" fmla="*/ 1157287 h 2128837"/>
                    <a:gd name="connsiteX40" fmla="*/ 681037 w 2243137"/>
                    <a:gd name="connsiteY40" fmla="*/ 1200150 h 21288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2243137" h="2128837">
                      <a:moveTo>
                        <a:pt x="681037" y="1200150"/>
                      </a:moveTo>
                      <a:lnTo>
                        <a:pt x="652462" y="1285875"/>
                      </a:lnTo>
                      <a:lnTo>
                        <a:pt x="533400" y="1319212"/>
                      </a:lnTo>
                      <a:lnTo>
                        <a:pt x="519112" y="1381125"/>
                      </a:lnTo>
                      <a:lnTo>
                        <a:pt x="366712" y="1490662"/>
                      </a:lnTo>
                      <a:lnTo>
                        <a:pt x="176212" y="1633537"/>
                      </a:lnTo>
                      <a:lnTo>
                        <a:pt x="57150" y="1804987"/>
                      </a:lnTo>
                      <a:lnTo>
                        <a:pt x="0" y="1843087"/>
                      </a:lnTo>
                      <a:lnTo>
                        <a:pt x="38100" y="1995487"/>
                      </a:lnTo>
                      <a:lnTo>
                        <a:pt x="33337" y="2071687"/>
                      </a:lnTo>
                      <a:lnTo>
                        <a:pt x="33337" y="2128837"/>
                      </a:lnTo>
                      <a:lnTo>
                        <a:pt x="271462" y="2105025"/>
                      </a:lnTo>
                      <a:lnTo>
                        <a:pt x="314325" y="2124075"/>
                      </a:lnTo>
                      <a:lnTo>
                        <a:pt x="366712" y="1771650"/>
                      </a:lnTo>
                      <a:lnTo>
                        <a:pt x="476250" y="1652587"/>
                      </a:lnTo>
                      <a:lnTo>
                        <a:pt x="747712" y="1576387"/>
                      </a:lnTo>
                      <a:lnTo>
                        <a:pt x="785812" y="1300162"/>
                      </a:lnTo>
                      <a:lnTo>
                        <a:pt x="890587" y="1300162"/>
                      </a:lnTo>
                      <a:lnTo>
                        <a:pt x="1028700" y="971550"/>
                      </a:lnTo>
                      <a:lnTo>
                        <a:pt x="1195387" y="904875"/>
                      </a:lnTo>
                      <a:lnTo>
                        <a:pt x="1376362" y="661987"/>
                      </a:lnTo>
                      <a:lnTo>
                        <a:pt x="1743075" y="633412"/>
                      </a:lnTo>
                      <a:lnTo>
                        <a:pt x="1928812" y="385762"/>
                      </a:lnTo>
                      <a:lnTo>
                        <a:pt x="2019300" y="385762"/>
                      </a:lnTo>
                      <a:lnTo>
                        <a:pt x="2095500" y="442912"/>
                      </a:lnTo>
                      <a:lnTo>
                        <a:pt x="2185987" y="385762"/>
                      </a:lnTo>
                      <a:lnTo>
                        <a:pt x="2243137" y="185737"/>
                      </a:lnTo>
                      <a:lnTo>
                        <a:pt x="2052637" y="266700"/>
                      </a:lnTo>
                      <a:lnTo>
                        <a:pt x="1785937" y="247650"/>
                      </a:lnTo>
                      <a:lnTo>
                        <a:pt x="1624012" y="161925"/>
                      </a:lnTo>
                      <a:lnTo>
                        <a:pt x="1590675" y="90487"/>
                      </a:lnTo>
                      <a:lnTo>
                        <a:pt x="1485900" y="0"/>
                      </a:lnTo>
                      <a:lnTo>
                        <a:pt x="1400175" y="23812"/>
                      </a:lnTo>
                      <a:lnTo>
                        <a:pt x="1262062" y="176212"/>
                      </a:lnTo>
                      <a:lnTo>
                        <a:pt x="1252537" y="290512"/>
                      </a:lnTo>
                      <a:lnTo>
                        <a:pt x="1185862" y="357187"/>
                      </a:lnTo>
                      <a:lnTo>
                        <a:pt x="1119187" y="533400"/>
                      </a:lnTo>
                      <a:lnTo>
                        <a:pt x="966787" y="714375"/>
                      </a:lnTo>
                      <a:lnTo>
                        <a:pt x="690562" y="1071562"/>
                      </a:lnTo>
                      <a:lnTo>
                        <a:pt x="652462" y="1157287"/>
                      </a:lnTo>
                      <a:lnTo>
                        <a:pt x="681037" y="1200150"/>
                      </a:lnTo>
                      <a:close/>
                    </a:path>
                  </a:pathLst>
                </a:custGeom>
                <a:grpFill/>
                <a:ln w="6350" cap="flat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B135B89D-F1E8-48FF-BE07-9FBB4F8B4340}"/>
                    </a:ext>
                  </a:extLst>
                </p:cNvPr>
                <p:cNvSpPr/>
                <p:nvPr/>
              </p:nvSpPr>
              <p:spPr>
                <a:xfrm>
                  <a:off x="4514850" y="4300538"/>
                  <a:ext cx="633413" cy="523875"/>
                </a:xfrm>
                <a:custGeom>
                  <a:avLst/>
                  <a:gdLst>
                    <a:gd name="connsiteX0" fmla="*/ 276225 w 633413"/>
                    <a:gd name="connsiteY0" fmla="*/ 161925 h 523875"/>
                    <a:gd name="connsiteX1" fmla="*/ 42863 w 633413"/>
                    <a:gd name="connsiteY1" fmla="*/ 204787 h 523875"/>
                    <a:gd name="connsiteX2" fmla="*/ 0 w 633413"/>
                    <a:gd name="connsiteY2" fmla="*/ 252412 h 523875"/>
                    <a:gd name="connsiteX3" fmla="*/ 33338 w 633413"/>
                    <a:gd name="connsiteY3" fmla="*/ 366712 h 523875"/>
                    <a:gd name="connsiteX4" fmla="*/ 71438 w 633413"/>
                    <a:gd name="connsiteY4" fmla="*/ 414337 h 523875"/>
                    <a:gd name="connsiteX5" fmla="*/ 133350 w 633413"/>
                    <a:gd name="connsiteY5" fmla="*/ 523875 h 523875"/>
                    <a:gd name="connsiteX6" fmla="*/ 185738 w 633413"/>
                    <a:gd name="connsiteY6" fmla="*/ 504825 h 523875"/>
                    <a:gd name="connsiteX7" fmla="*/ 209550 w 633413"/>
                    <a:gd name="connsiteY7" fmla="*/ 395287 h 523875"/>
                    <a:gd name="connsiteX8" fmla="*/ 323850 w 633413"/>
                    <a:gd name="connsiteY8" fmla="*/ 404812 h 523875"/>
                    <a:gd name="connsiteX9" fmla="*/ 423863 w 633413"/>
                    <a:gd name="connsiteY9" fmla="*/ 361950 h 523875"/>
                    <a:gd name="connsiteX10" fmla="*/ 457200 w 633413"/>
                    <a:gd name="connsiteY10" fmla="*/ 280987 h 523875"/>
                    <a:gd name="connsiteX11" fmla="*/ 509588 w 633413"/>
                    <a:gd name="connsiteY11" fmla="*/ 223837 h 523875"/>
                    <a:gd name="connsiteX12" fmla="*/ 609600 w 633413"/>
                    <a:gd name="connsiteY12" fmla="*/ 219075 h 523875"/>
                    <a:gd name="connsiteX13" fmla="*/ 609600 w 633413"/>
                    <a:gd name="connsiteY13" fmla="*/ 157162 h 523875"/>
                    <a:gd name="connsiteX14" fmla="*/ 633413 w 633413"/>
                    <a:gd name="connsiteY14" fmla="*/ 123825 h 523875"/>
                    <a:gd name="connsiteX15" fmla="*/ 504825 w 633413"/>
                    <a:gd name="connsiteY15" fmla="*/ 0 h 523875"/>
                    <a:gd name="connsiteX16" fmla="*/ 485775 w 633413"/>
                    <a:gd name="connsiteY16" fmla="*/ 47625 h 523875"/>
                    <a:gd name="connsiteX17" fmla="*/ 409575 w 633413"/>
                    <a:gd name="connsiteY17" fmla="*/ 42862 h 523875"/>
                    <a:gd name="connsiteX18" fmla="*/ 276225 w 633413"/>
                    <a:gd name="connsiteY18" fmla="*/ 161925 h 523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33413" h="523875">
                      <a:moveTo>
                        <a:pt x="276225" y="161925"/>
                      </a:moveTo>
                      <a:lnTo>
                        <a:pt x="42863" y="204787"/>
                      </a:lnTo>
                      <a:lnTo>
                        <a:pt x="0" y="252412"/>
                      </a:lnTo>
                      <a:lnTo>
                        <a:pt x="33338" y="366712"/>
                      </a:lnTo>
                      <a:lnTo>
                        <a:pt x="71438" y="414337"/>
                      </a:lnTo>
                      <a:lnTo>
                        <a:pt x="133350" y="523875"/>
                      </a:lnTo>
                      <a:lnTo>
                        <a:pt x="185738" y="504825"/>
                      </a:lnTo>
                      <a:lnTo>
                        <a:pt x="209550" y="395287"/>
                      </a:lnTo>
                      <a:lnTo>
                        <a:pt x="323850" y="404812"/>
                      </a:lnTo>
                      <a:lnTo>
                        <a:pt x="423863" y="361950"/>
                      </a:lnTo>
                      <a:lnTo>
                        <a:pt x="457200" y="280987"/>
                      </a:lnTo>
                      <a:lnTo>
                        <a:pt x="509588" y="223837"/>
                      </a:lnTo>
                      <a:lnTo>
                        <a:pt x="609600" y="219075"/>
                      </a:lnTo>
                      <a:lnTo>
                        <a:pt x="609600" y="157162"/>
                      </a:lnTo>
                      <a:lnTo>
                        <a:pt x="633413" y="123825"/>
                      </a:lnTo>
                      <a:lnTo>
                        <a:pt x="504825" y="0"/>
                      </a:lnTo>
                      <a:lnTo>
                        <a:pt x="485775" y="47625"/>
                      </a:lnTo>
                      <a:lnTo>
                        <a:pt x="409575" y="42862"/>
                      </a:lnTo>
                      <a:lnTo>
                        <a:pt x="276225" y="161925"/>
                      </a:lnTo>
                      <a:close/>
                    </a:path>
                  </a:pathLst>
                </a:custGeom>
                <a:grpFill/>
                <a:ln w="6350" cap="flat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EFE56FEC-28DF-461D-BABF-B8BDC65CC013}"/>
                    </a:ext>
                  </a:extLst>
                </p:cNvPr>
                <p:cNvSpPr/>
                <p:nvPr/>
              </p:nvSpPr>
              <p:spPr>
                <a:xfrm>
                  <a:off x="3548063" y="5214938"/>
                  <a:ext cx="238125" cy="261937"/>
                </a:xfrm>
                <a:custGeom>
                  <a:avLst/>
                  <a:gdLst>
                    <a:gd name="connsiteX0" fmla="*/ 185737 w 238125"/>
                    <a:gd name="connsiteY0" fmla="*/ 47625 h 261937"/>
                    <a:gd name="connsiteX1" fmla="*/ 95250 w 238125"/>
                    <a:gd name="connsiteY1" fmla="*/ 0 h 261937"/>
                    <a:gd name="connsiteX2" fmla="*/ 0 w 238125"/>
                    <a:gd name="connsiteY2" fmla="*/ 47625 h 261937"/>
                    <a:gd name="connsiteX3" fmla="*/ 52387 w 238125"/>
                    <a:gd name="connsiteY3" fmla="*/ 185737 h 261937"/>
                    <a:gd name="connsiteX4" fmla="*/ 61912 w 238125"/>
                    <a:gd name="connsiteY4" fmla="*/ 261937 h 261937"/>
                    <a:gd name="connsiteX5" fmla="*/ 214312 w 238125"/>
                    <a:gd name="connsiteY5" fmla="*/ 180975 h 261937"/>
                    <a:gd name="connsiteX6" fmla="*/ 185737 w 238125"/>
                    <a:gd name="connsiteY6" fmla="*/ 138112 h 261937"/>
                    <a:gd name="connsiteX7" fmla="*/ 238125 w 238125"/>
                    <a:gd name="connsiteY7" fmla="*/ 66675 h 261937"/>
                    <a:gd name="connsiteX8" fmla="*/ 185737 w 238125"/>
                    <a:gd name="connsiteY8" fmla="*/ 47625 h 2619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8125" h="261937">
                      <a:moveTo>
                        <a:pt x="185737" y="47625"/>
                      </a:moveTo>
                      <a:lnTo>
                        <a:pt x="95250" y="0"/>
                      </a:lnTo>
                      <a:lnTo>
                        <a:pt x="0" y="47625"/>
                      </a:lnTo>
                      <a:lnTo>
                        <a:pt x="52387" y="185737"/>
                      </a:lnTo>
                      <a:lnTo>
                        <a:pt x="61912" y="261937"/>
                      </a:lnTo>
                      <a:lnTo>
                        <a:pt x="214312" y="180975"/>
                      </a:lnTo>
                      <a:lnTo>
                        <a:pt x="185737" y="138112"/>
                      </a:lnTo>
                      <a:lnTo>
                        <a:pt x="238125" y="66675"/>
                      </a:lnTo>
                      <a:lnTo>
                        <a:pt x="185737" y="47625"/>
                      </a:lnTo>
                      <a:close/>
                    </a:path>
                  </a:pathLst>
                </a:custGeom>
                <a:grpFill/>
                <a:ln w="6350" cap="flat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3DE961D0-9D16-497F-B71B-4ACFEAB7988B}"/>
                    </a:ext>
                  </a:extLst>
                </p:cNvPr>
                <p:cNvSpPr/>
                <p:nvPr/>
              </p:nvSpPr>
              <p:spPr>
                <a:xfrm>
                  <a:off x="3938588" y="4933950"/>
                  <a:ext cx="147637" cy="119063"/>
                </a:xfrm>
                <a:custGeom>
                  <a:avLst/>
                  <a:gdLst>
                    <a:gd name="connsiteX0" fmla="*/ 52387 w 147637"/>
                    <a:gd name="connsiteY0" fmla="*/ 0 h 119063"/>
                    <a:gd name="connsiteX1" fmla="*/ 0 w 147637"/>
                    <a:gd name="connsiteY1" fmla="*/ 85725 h 119063"/>
                    <a:gd name="connsiteX2" fmla="*/ 147637 w 147637"/>
                    <a:gd name="connsiteY2" fmla="*/ 119063 h 119063"/>
                    <a:gd name="connsiteX3" fmla="*/ 133350 w 147637"/>
                    <a:gd name="connsiteY3" fmla="*/ 42863 h 119063"/>
                    <a:gd name="connsiteX4" fmla="*/ 52387 w 147637"/>
                    <a:gd name="connsiteY4" fmla="*/ 0 h 119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637" h="119063">
                      <a:moveTo>
                        <a:pt x="52387" y="0"/>
                      </a:moveTo>
                      <a:lnTo>
                        <a:pt x="0" y="85725"/>
                      </a:lnTo>
                      <a:lnTo>
                        <a:pt x="147637" y="119063"/>
                      </a:lnTo>
                      <a:lnTo>
                        <a:pt x="133350" y="42863"/>
                      </a:lnTo>
                      <a:lnTo>
                        <a:pt x="52387" y="0"/>
                      </a:lnTo>
                      <a:close/>
                    </a:path>
                  </a:pathLst>
                </a:custGeom>
                <a:grpFill/>
                <a:ln w="6350" cap="flat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7341862F-4BD7-4844-9D37-5B2366C88529}"/>
                    </a:ext>
                  </a:extLst>
                </p:cNvPr>
                <p:cNvSpPr/>
                <p:nvPr/>
              </p:nvSpPr>
              <p:spPr>
                <a:xfrm>
                  <a:off x="3438525" y="5505450"/>
                  <a:ext cx="171450" cy="128588"/>
                </a:xfrm>
                <a:custGeom>
                  <a:avLst/>
                  <a:gdLst>
                    <a:gd name="connsiteX0" fmla="*/ 114300 w 171450"/>
                    <a:gd name="connsiteY0" fmla="*/ 0 h 128588"/>
                    <a:gd name="connsiteX1" fmla="*/ 90488 w 171450"/>
                    <a:gd name="connsiteY1" fmla="*/ 52388 h 128588"/>
                    <a:gd name="connsiteX2" fmla="*/ 14288 w 171450"/>
                    <a:gd name="connsiteY2" fmla="*/ 52388 h 128588"/>
                    <a:gd name="connsiteX3" fmla="*/ 0 w 171450"/>
                    <a:gd name="connsiteY3" fmla="*/ 128588 h 128588"/>
                    <a:gd name="connsiteX4" fmla="*/ 85725 w 171450"/>
                    <a:gd name="connsiteY4" fmla="*/ 80963 h 128588"/>
                    <a:gd name="connsiteX5" fmla="*/ 133350 w 171450"/>
                    <a:gd name="connsiteY5" fmla="*/ 76200 h 128588"/>
                    <a:gd name="connsiteX6" fmla="*/ 171450 w 171450"/>
                    <a:gd name="connsiteY6" fmla="*/ 28575 h 128588"/>
                    <a:gd name="connsiteX7" fmla="*/ 114300 w 171450"/>
                    <a:gd name="connsiteY7" fmla="*/ 0 h 128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1450" h="128588">
                      <a:moveTo>
                        <a:pt x="114300" y="0"/>
                      </a:moveTo>
                      <a:lnTo>
                        <a:pt x="90488" y="52388"/>
                      </a:lnTo>
                      <a:lnTo>
                        <a:pt x="14288" y="52388"/>
                      </a:lnTo>
                      <a:lnTo>
                        <a:pt x="0" y="128588"/>
                      </a:lnTo>
                      <a:lnTo>
                        <a:pt x="85725" y="80963"/>
                      </a:lnTo>
                      <a:lnTo>
                        <a:pt x="133350" y="76200"/>
                      </a:lnTo>
                      <a:lnTo>
                        <a:pt x="171450" y="28575"/>
                      </a:lnTo>
                      <a:lnTo>
                        <a:pt x="114300" y="0"/>
                      </a:lnTo>
                      <a:close/>
                    </a:path>
                  </a:pathLst>
                </a:custGeom>
                <a:grpFill/>
                <a:ln w="6350" cap="flat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966F3C00-D4C7-4DFF-8DD4-37C9947613C9}"/>
                    </a:ext>
                  </a:extLst>
                </p:cNvPr>
                <p:cNvSpPr/>
                <p:nvPr/>
              </p:nvSpPr>
              <p:spPr>
                <a:xfrm>
                  <a:off x="3148013" y="5448300"/>
                  <a:ext cx="142875" cy="104775"/>
                </a:xfrm>
                <a:custGeom>
                  <a:avLst/>
                  <a:gdLst>
                    <a:gd name="connsiteX0" fmla="*/ 0 w 142875"/>
                    <a:gd name="connsiteY0" fmla="*/ 0 h 104775"/>
                    <a:gd name="connsiteX1" fmla="*/ 47625 w 142875"/>
                    <a:gd name="connsiteY1" fmla="*/ 66675 h 104775"/>
                    <a:gd name="connsiteX2" fmla="*/ 38100 w 142875"/>
                    <a:gd name="connsiteY2" fmla="*/ 95250 h 104775"/>
                    <a:gd name="connsiteX3" fmla="*/ 142875 w 142875"/>
                    <a:gd name="connsiteY3" fmla="*/ 104775 h 104775"/>
                    <a:gd name="connsiteX4" fmla="*/ 133350 w 142875"/>
                    <a:gd name="connsiteY4" fmla="*/ 80963 h 104775"/>
                    <a:gd name="connsiteX5" fmla="*/ 138112 w 142875"/>
                    <a:gd name="connsiteY5" fmla="*/ 38100 h 104775"/>
                    <a:gd name="connsiteX6" fmla="*/ 76200 w 142875"/>
                    <a:gd name="connsiteY6" fmla="*/ 42863 h 104775"/>
                    <a:gd name="connsiteX7" fmla="*/ 0 w 142875"/>
                    <a:gd name="connsiteY7" fmla="*/ 0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2875" h="104775">
                      <a:moveTo>
                        <a:pt x="0" y="0"/>
                      </a:moveTo>
                      <a:lnTo>
                        <a:pt x="47625" y="66675"/>
                      </a:lnTo>
                      <a:lnTo>
                        <a:pt x="38100" y="95250"/>
                      </a:lnTo>
                      <a:lnTo>
                        <a:pt x="142875" y="104775"/>
                      </a:lnTo>
                      <a:lnTo>
                        <a:pt x="133350" y="80963"/>
                      </a:lnTo>
                      <a:lnTo>
                        <a:pt x="138112" y="38100"/>
                      </a:lnTo>
                      <a:lnTo>
                        <a:pt x="76200" y="4286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 cap="flat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D72ED0BD-0F71-4CA9-96CB-A612CCB614DB}"/>
                    </a:ext>
                  </a:extLst>
                </p:cNvPr>
                <p:cNvSpPr/>
                <p:nvPr/>
              </p:nvSpPr>
              <p:spPr>
                <a:xfrm>
                  <a:off x="5048250" y="-171450"/>
                  <a:ext cx="3943350" cy="3048000"/>
                </a:xfrm>
                <a:custGeom>
                  <a:avLst/>
                  <a:gdLst>
                    <a:gd name="connsiteX0" fmla="*/ 180975 w 3943350"/>
                    <a:gd name="connsiteY0" fmla="*/ 3028950 h 3048000"/>
                    <a:gd name="connsiteX1" fmla="*/ 314325 w 3943350"/>
                    <a:gd name="connsiteY1" fmla="*/ 2809875 h 3048000"/>
                    <a:gd name="connsiteX2" fmla="*/ 438150 w 3943350"/>
                    <a:gd name="connsiteY2" fmla="*/ 2686050 h 3048000"/>
                    <a:gd name="connsiteX3" fmla="*/ 590550 w 3943350"/>
                    <a:gd name="connsiteY3" fmla="*/ 2686050 h 3048000"/>
                    <a:gd name="connsiteX4" fmla="*/ 752475 w 3943350"/>
                    <a:gd name="connsiteY4" fmla="*/ 2600325 h 3048000"/>
                    <a:gd name="connsiteX5" fmla="*/ 923925 w 3943350"/>
                    <a:gd name="connsiteY5" fmla="*/ 2257425 h 3048000"/>
                    <a:gd name="connsiteX6" fmla="*/ 1085850 w 3943350"/>
                    <a:gd name="connsiteY6" fmla="*/ 2133600 h 3048000"/>
                    <a:gd name="connsiteX7" fmla="*/ 1314450 w 3943350"/>
                    <a:gd name="connsiteY7" fmla="*/ 1990725 h 3048000"/>
                    <a:gd name="connsiteX8" fmla="*/ 1514475 w 3943350"/>
                    <a:gd name="connsiteY8" fmla="*/ 1724025 h 3048000"/>
                    <a:gd name="connsiteX9" fmla="*/ 1466850 w 3943350"/>
                    <a:gd name="connsiteY9" fmla="*/ 1657350 h 3048000"/>
                    <a:gd name="connsiteX10" fmla="*/ 1495425 w 3943350"/>
                    <a:gd name="connsiteY10" fmla="*/ 1514475 h 3048000"/>
                    <a:gd name="connsiteX11" fmla="*/ 1657350 w 3943350"/>
                    <a:gd name="connsiteY11" fmla="*/ 1447800 h 3048000"/>
                    <a:gd name="connsiteX12" fmla="*/ 1704975 w 3943350"/>
                    <a:gd name="connsiteY12" fmla="*/ 1590675 h 3048000"/>
                    <a:gd name="connsiteX13" fmla="*/ 1828800 w 3943350"/>
                    <a:gd name="connsiteY13" fmla="*/ 1638300 h 3048000"/>
                    <a:gd name="connsiteX14" fmla="*/ 1876425 w 3943350"/>
                    <a:gd name="connsiteY14" fmla="*/ 1590675 h 3048000"/>
                    <a:gd name="connsiteX15" fmla="*/ 2047875 w 3943350"/>
                    <a:gd name="connsiteY15" fmla="*/ 1581150 h 3048000"/>
                    <a:gd name="connsiteX16" fmla="*/ 2238375 w 3943350"/>
                    <a:gd name="connsiteY16" fmla="*/ 1343025 h 3048000"/>
                    <a:gd name="connsiteX17" fmla="*/ 2552700 w 3943350"/>
                    <a:gd name="connsiteY17" fmla="*/ 1047750 h 3048000"/>
                    <a:gd name="connsiteX18" fmla="*/ 2857500 w 3943350"/>
                    <a:gd name="connsiteY18" fmla="*/ 876300 h 3048000"/>
                    <a:gd name="connsiteX19" fmla="*/ 3105150 w 3943350"/>
                    <a:gd name="connsiteY19" fmla="*/ 781050 h 3048000"/>
                    <a:gd name="connsiteX20" fmla="*/ 3286125 w 3943350"/>
                    <a:gd name="connsiteY20" fmla="*/ 628650 h 3048000"/>
                    <a:gd name="connsiteX21" fmla="*/ 3600450 w 3943350"/>
                    <a:gd name="connsiteY21" fmla="*/ 561975 h 3048000"/>
                    <a:gd name="connsiteX22" fmla="*/ 3857625 w 3943350"/>
                    <a:gd name="connsiteY22" fmla="*/ 561975 h 3048000"/>
                    <a:gd name="connsiteX23" fmla="*/ 3876675 w 3943350"/>
                    <a:gd name="connsiteY23" fmla="*/ 400050 h 3048000"/>
                    <a:gd name="connsiteX24" fmla="*/ 3810000 w 3943350"/>
                    <a:gd name="connsiteY24" fmla="*/ 323850 h 3048000"/>
                    <a:gd name="connsiteX25" fmla="*/ 3810000 w 3943350"/>
                    <a:gd name="connsiteY25" fmla="*/ 238125 h 3048000"/>
                    <a:gd name="connsiteX26" fmla="*/ 3943350 w 3943350"/>
                    <a:gd name="connsiteY26" fmla="*/ 142875 h 3048000"/>
                    <a:gd name="connsiteX27" fmla="*/ 3876675 w 3943350"/>
                    <a:gd name="connsiteY27" fmla="*/ 28575 h 3048000"/>
                    <a:gd name="connsiteX28" fmla="*/ 3667125 w 3943350"/>
                    <a:gd name="connsiteY28" fmla="*/ 0 h 3048000"/>
                    <a:gd name="connsiteX29" fmla="*/ 3448050 w 3943350"/>
                    <a:gd name="connsiteY29" fmla="*/ 66675 h 3048000"/>
                    <a:gd name="connsiteX30" fmla="*/ 3133725 w 3943350"/>
                    <a:gd name="connsiteY30" fmla="*/ 333375 h 3048000"/>
                    <a:gd name="connsiteX31" fmla="*/ 3086100 w 3943350"/>
                    <a:gd name="connsiteY31" fmla="*/ 476250 h 3048000"/>
                    <a:gd name="connsiteX32" fmla="*/ 2819400 w 3943350"/>
                    <a:gd name="connsiteY32" fmla="*/ 714375 h 3048000"/>
                    <a:gd name="connsiteX33" fmla="*/ 2438400 w 3943350"/>
                    <a:gd name="connsiteY33" fmla="*/ 800100 h 3048000"/>
                    <a:gd name="connsiteX34" fmla="*/ 2266950 w 3943350"/>
                    <a:gd name="connsiteY34" fmla="*/ 762000 h 3048000"/>
                    <a:gd name="connsiteX35" fmla="*/ 2152650 w 3943350"/>
                    <a:gd name="connsiteY35" fmla="*/ 447675 h 3048000"/>
                    <a:gd name="connsiteX36" fmla="*/ 2076450 w 3943350"/>
                    <a:gd name="connsiteY36" fmla="*/ 314325 h 3048000"/>
                    <a:gd name="connsiteX37" fmla="*/ 1933575 w 3943350"/>
                    <a:gd name="connsiteY37" fmla="*/ 400050 h 3048000"/>
                    <a:gd name="connsiteX38" fmla="*/ 1895475 w 3943350"/>
                    <a:gd name="connsiteY38" fmla="*/ 523875 h 3048000"/>
                    <a:gd name="connsiteX39" fmla="*/ 1952625 w 3943350"/>
                    <a:gd name="connsiteY39" fmla="*/ 733425 h 3048000"/>
                    <a:gd name="connsiteX40" fmla="*/ 1952625 w 3943350"/>
                    <a:gd name="connsiteY40" fmla="*/ 733425 h 3048000"/>
                    <a:gd name="connsiteX41" fmla="*/ 1952625 w 3943350"/>
                    <a:gd name="connsiteY41" fmla="*/ 904875 h 3048000"/>
                    <a:gd name="connsiteX42" fmla="*/ 1819275 w 3943350"/>
                    <a:gd name="connsiteY42" fmla="*/ 904875 h 3048000"/>
                    <a:gd name="connsiteX43" fmla="*/ 1600200 w 3943350"/>
                    <a:gd name="connsiteY43" fmla="*/ 1038225 h 3048000"/>
                    <a:gd name="connsiteX44" fmla="*/ 1590675 w 3943350"/>
                    <a:gd name="connsiteY44" fmla="*/ 1209675 h 3048000"/>
                    <a:gd name="connsiteX45" fmla="*/ 1504950 w 3943350"/>
                    <a:gd name="connsiteY45" fmla="*/ 1276350 h 3048000"/>
                    <a:gd name="connsiteX46" fmla="*/ 1333500 w 3943350"/>
                    <a:gd name="connsiteY46" fmla="*/ 1209675 h 3048000"/>
                    <a:gd name="connsiteX47" fmla="*/ 1247775 w 3943350"/>
                    <a:gd name="connsiteY47" fmla="*/ 1209675 h 3048000"/>
                    <a:gd name="connsiteX48" fmla="*/ 1285875 w 3943350"/>
                    <a:gd name="connsiteY48" fmla="*/ 1409700 h 3048000"/>
                    <a:gd name="connsiteX49" fmla="*/ 1238250 w 3943350"/>
                    <a:gd name="connsiteY49" fmla="*/ 1495425 h 3048000"/>
                    <a:gd name="connsiteX50" fmla="*/ 1143000 w 3943350"/>
                    <a:gd name="connsiteY50" fmla="*/ 1524000 h 3048000"/>
                    <a:gd name="connsiteX51" fmla="*/ 1028700 w 3943350"/>
                    <a:gd name="connsiteY51" fmla="*/ 1771650 h 3048000"/>
                    <a:gd name="connsiteX52" fmla="*/ 828675 w 3943350"/>
                    <a:gd name="connsiteY52" fmla="*/ 1838325 h 3048000"/>
                    <a:gd name="connsiteX53" fmla="*/ 762000 w 3943350"/>
                    <a:gd name="connsiteY53" fmla="*/ 1990725 h 3048000"/>
                    <a:gd name="connsiteX54" fmla="*/ 676275 w 3943350"/>
                    <a:gd name="connsiteY54" fmla="*/ 2047875 h 3048000"/>
                    <a:gd name="connsiteX55" fmla="*/ 590550 w 3943350"/>
                    <a:gd name="connsiteY55" fmla="*/ 1962150 h 3048000"/>
                    <a:gd name="connsiteX56" fmla="*/ 447675 w 3943350"/>
                    <a:gd name="connsiteY56" fmla="*/ 1962150 h 3048000"/>
                    <a:gd name="connsiteX57" fmla="*/ 466725 w 3943350"/>
                    <a:gd name="connsiteY57" fmla="*/ 2114550 h 3048000"/>
                    <a:gd name="connsiteX58" fmla="*/ 581025 w 3943350"/>
                    <a:gd name="connsiteY58" fmla="*/ 2133600 h 3048000"/>
                    <a:gd name="connsiteX59" fmla="*/ 657225 w 3943350"/>
                    <a:gd name="connsiteY59" fmla="*/ 2133600 h 3048000"/>
                    <a:gd name="connsiteX60" fmla="*/ 647700 w 3943350"/>
                    <a:gd name="connsiteY60" fmla="*/ 2276475 h 3048000"/>
                    <a:gd name="connsiteX61" fmla="*/ 561975 w 3943350"/>
                    <a:gd name="connsiteY61" fmla="*/ 2409825 h 3048000"/>
                    <a:gd name="connsiteX62" fmla="*/ 428625 w 3943350"/>
                    <a:gd name="connsiteY62" fmla="*/ 2476500 h 3048000"/>
                    <a:gd name="connsiteX63" fmla="*/ 381000 w 3943350"/>
                    <a:gd name="connsiteY63" fmla="*/ 2419350 h 3048000"/>
                    <a:gd name="connsiteX64" fmla="*/ 285750 w 3943350"/>
                    <a:gd name="connsiteY64" fmla="*/ 2419350 h 3048000"/>
                    <a:gd name="connsiteX65" fmla="*/ 352425 w 3943350"/>
                    <a:gd name="connsiteY65" fmla="*/ 2514600 h 3048000"/>
                    <a:gd name="connsiteX66" fmla="*/ 295275 w 3943350"/>
                    <a:gd name="connsiteY66" fmla="*/ 2619375 h 3048000"/>
                    <a:gd name="connsiteX67" fmla="*/ 228600 w 3943350"/>
                    <a:gd name="connsiteY67" fmla="*/ 2609850 h 3048000"/>
                    <a:gd name="connsiteX68" fmla="*/ 171450 w 3943350"/>
                    <a:gd name="connsiteY68" fmla="*/ 2505075 h 3048000"/>
                    <a:gd name="connsiteX69" fmla="*/ 142875 w 3943350"/>
                    <a:gd name="connsiteY69" fmla="*/ 2628900 h 3048000"/>
                    <a:gd name="connsiteX70" fmla="*/ 161925 w 3943350"/>
                    <a:gd name="connsiteY70" fmla="*/ 2714625 h 3048000"/>
                    <a:gd name="connsiteX71" fmla="*/ 123825 w 3943350"/>
                    <a:gd name="connsiteY71" fmla="*/ 2781300 h 3048000"/>
                    <a:gd name="connsiteX72" fmla="*/ 66675 w 3943350"/>
                    <a:gd name="connsiteY72" fmla="*/ 2800350 h 3048000"/>
                    <a:gd name="connsiteX73" fmla="*/ 0 w 3943350"/>
                    <a:gd name="connsiteY73" fmla="*/ 2971800 h 3048000"/>
                    <a:gd name="connsiteX74" fmla="*/ 66675 w 3943350"/>
                    <a:gd name="connsiteY74" fmla="*/ 3048000 h 3048000"/>
                    <a:gd name="connsiteX75" fmla="*/ 180975 w 3943350"/>
                    <a:gd name="connsiteY75" fmla="*/ 3028950 h 304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</a:cxnLst>
                  <a:rect l="l" t="t" r="r" b="b"/>
                  <a:pathLst>
                    <a:path w="3943350" h="3048000">
                      <a:moveTo>
                        <a:pt x="180975" y="3028950"/>
                      </a:moveTo>
                      <a:lnTo>
                        <a:pt x="314325" y="2809875"/>
                      </a:lnTo>
                      <a:lnTo>
                        <a:pt x="438150" y="2686050"/>
                      </a:lnTo>
                      <a:lnTo>
                        <a:pt x="590550" y="2686050"/>
                      </a:lnTo>
                      <a:lnTo>
                        <a:pt x="752475" y="2600325"/>
                      </a:lnTo>
                      <a:lnTo>
                        <a:pt x="923925" y="2257425"/>
                      </a:lnTo>
                      <a:lnTo>
                        <a:pt x="1085850" y="2133600"/>
                      </a:lnTo>
                      <a:lnTo>
                        <a:pt x="1314450" y="1990725"/>
                      </a:lnTo>
                      <a:lnTo>
                        <a:pt x="1514475" y="1724025"/>
                      </a:lnTo>
                      <a:lnTo>
                        <a:pt x="1466850" y="1657350"/>
                      </a:lnTo>
                      <a:lnTo>
                        <a:pt x="1495425" y="1514475"/>
                      </a:lnTo>
                      <a:lnTo>
                        <a:pt x="1657350" y="1447800"/>
                      </a:lnTo>
                      <a:lnTo>
                        <a:pt x="1704975" y="1590675"/>
                      </a:lnTo>
                      <a:lnTo>
                        <a:pt x="1828800" y="1638300"/>
                      </a:lnTo>
                      <a:lnTo>
                        <a:pt x="1876425" y="1590675"/>
                      </a:lnTo>
                      <a:lnTo>
                        <a:pt x="2047875" y="1581150"/>
                      </a:lnTo>
                      <a:lnTo>
                        <a:pt x="2238375" y="1343025"/>
                      </a:lnTo>
                      <a:lnTo>
                        <a:pt x="2552700" y="1047750"/>
                      </a:lnTo>
                      <a:lnTo>
                        <a:pt x="2857500" y="876300"/>
                      </a:lnTo>
                      <a:lnTo>
                        <a:pt x="3105150" y="781050"/>
                      </a:lnTo>
                      <a:lnTo>
                        <a:pt x="3286125" y="628650"/>
                      </a:lnTo>
                      <a:lnTo>
                        <a:pt x="3600450" y="561975"/>
                      </a:lnTo>
                      <a:lnTo>
                        <a:pt x="3857625" y="561975"/>
                      </a:lnTo>
                      <a:lnTo>
                        <a:pt x="3876675" y="400050"/>
                      </a:lnTo>
                      <a:lnTo>
                        <a:pt x="3810000" y="323850"/>
                      </a:lnTo>
                      <a:lnTo>
                        <a:pt x="3810000" y="238125"/>
                      </a:lnTo>
                      <a:lnTo>
                        <a:pt x="3943350" y="142875"/>
                      </a:lnTo>
                      <a:lnTo>
                        <a:pt x="3876675" y="28575"/>
                      </a:lnTo>
                      <a:lnTo>
                        <a:pt x="3667125" y="0"/>
                      </a:lnTo>
                      <a:lnTo>
                        <a:pt x="3448050" y="66675"/>
                      </a:lnTo>
                      <a:lnTo>
                        <a:pt x="3133725" y="333375"/>
                      </a:lnTo>
                      <a:lnTo>
                        <a:pt x="3086100" y="476250"/>
                      </a:lnTo>
                      <a:lnTo>
                        <a:pt x="2819400" y="714375"/>
                      </a:lnTo>
                      <a:lnTo>
                        <a:pt x="2438400" y="800100"/>
                      </a:lnTo>
                      <a:lnTo>
                        <a:pt x="2266950" y="762000"/>
                      </a:lnTo>
                      <a:lnTo>
                        <a:pt x="2152650" y="447675"/>
                      </a:lnTo>
                      <a:lnTo>
                        <a:pt x="2076450" y="314325"/>
                      </a:lnTo>
                      <a:lnTo>
                        <a:pt x="1933575" y="400050"/>
                      </a:lnTo>
                      <a:lnTo>
                        <a:pt x="1895475" y="523875"/>
                      </a:lnTo>
                      <a:lnTo>
                        <a:pt x="1952625" y="733425"/>
                      </a:lnTo>
                      <a:lnTo>
                        <a:pt x="1952625" y="733425"/>
                      </a:lnTo>
                      <a:lnTo>
                        <a:pt x="1952625" y="904875"/>
                      </a:lnTo>
                      <a:lnTo>
                        <a:pt x="1819275" y="904875"/>
                      </a:lnTo>
                      <a:lnTo>
                        <a:pt x="1600200" y="1038225"/>
                      </a:lnTo>
                      <a:lnTo>
                        <a:pt x="1590675" y="1209675"/>
                      </a:lnTo>
                      <a:lnTo>
                        <a:pt x="1504950" y="1276350"/>
                      </a:lnTo>
                      <a:lnTo>
                        <a:pt x="1333500" y="1209675"/>
                      </a:lnTo>
                      <a:lnTo>
                        <a:pt x="1247775" y="1209675"/>
                      </a:lnTo>
                      <a:lnTo>
                        <a:pt x="1285875" y="1409700"/>
                      </a:lnTo>
                      <a:lnTo>
                        <a:pt x="1238250" y="1495425"/>
                      </a:lnTo>
                      <a:lnTo>
                        <a:pt x="1143000" y="1524000"/>
                      </a:lnTo>
                      <a:lnTo>
                        <a:pt x="1028700" y="1771650"/>
                      </a:lnTo>
                      <a:lnTo>
                        <a:pt x="828675" y="1838325"/>
                      </a:lnTo>
                      <a:lnTo>
                        <a:pt x="762000" y="1990725"/>
                      </a:lnTo>
                      <a:lnTo>
                        <a:pt x="676275" y="2047875"/>
                      </a:lnTo>
                      <a:lnTo>
                        <a:pt x="590550" y="1962150"/>
                      </a:lnTo>
                      <a:lnTo>
                        <a:pt x="447675" y="1962150"/>
                      </a:lnTo>
                      <a:lnTo>
                        <a:pt x="466725" y="2114550"/>
                      </a:lnTo>
                      <a:lnTo>
                        <a:pt x="581025" y="2133600"/>
                      </a:lnTo>
                      <a:lnTo>
                        <a:pt x="657225" y="2133600"/>
                      </a:lnTo>
                      <a:lnTo>
                        <a:pt x="647700" y="2276475"/>
                      </a:lnTo>
                      <a:lnTo>
                        <a:pt x="561975" y="2409825"/>
                      </a:lnTo>
                      <a:lnTo>
                        <a:pt x="428625" y="2476500"/>
                      </a:lnTo>
                      <a:lnTo>
                        <a:pt x="381000" y="2419350"/>
                      </a:lnTo>
                      <a:lnTo>
                        <a:pt x="285750" y="2419350"/>
                      </a:lnTo>
                      <a:lnTo>
                        <a:pt x="352425" y="2514600"/>
                      </a:lnTo>
                      <a:lnTo>
                        <a:pt x="295275" y="2619375"/>
                      </a:lnTo>
                      <a:lnTo>
                        <a:pt x="228600" y="2609850"/>
                      </a:lnTo>
                      <a:lnTo>
                        <a:pt x="171450" y="2505075"/>
                      </a:lnTo>
                      <a:lnTo>
                        <a:pt x="142875" y="2628900"/>
                      </a:lnTo>
                      <a:lnTo>
                        <a:pt x="161925" y="2714625"/>
                      </a:lnTo>
                      <a:lnTo>
                        <a:pt x="123825" y="2781300"/>
                      </a:lnTo>
                      <a:lnTo>
                        <a:pt x="66675" y="2800350"/>
                      </a:lnTo>
                      <a:lnTo>
                        <a:pt x="0" y="2971800"/>
                      </a:lnTo>
                      <a:lnTo>
                        <a:pt x="66675" y="3048000"/>
                      </a:lnTo>
                      <a:lnTo>
                        <a:pt x="180975" y="3028950"/>
                      </a:lnTo>
                      <a:close/>
                    </a:path>
                  </a:pathLst>
                </a:custGeom>
                <a:grpFill/>
                <a:ln w="6350" cap="flat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D282EAFF-61C6-4F86-A02C-CCE48CA6C076}"/>
                </a:ext>
              </a:extLst>
            </p:cNvPr>
            <p:cNvGrpSpPr/>
            <p:nvPr/>
          </p:nvGrpSpPr>
          <p:grpSpPr>
            <a:xfrm>
              <a:off x="668647" y="428074"/>
              <a:ext cx="8540398" cy="6137767"/>
              <a:chOff x="506921" y="2378765"/>
              <a:chExt cx="5795265" cy="4164910"/>
            </a:xfrm>
          </p:grpSpPr>
          <p:sp>
            <p:nvSpPr>
              <p:cNvPr id="288" name="Freeform 125">
                <a:extLst>
                  <a:ext uri="{FF2B5EF4-FFF2-40B4-BE49-F238E27FC236}">
                    <a16:creationId xmlns:a16="http://schemas.microsoft.com/office/drawing/2014/main" id="{76CA9AB2-AA9C-4321-A34A-0D27BD76E8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6678" y="4511553"/>
                <a:ext cx="451320" cy="452443"/>
              </a:xfrm>
              <a:custGeom>
                <a:avLst/>
                <a:gdLst>
                  <a:gd name="T0" fmla="*/ 68 w 408"/>
                  <a:gd name="T1" fmla="*/ 91 h 409"/>
                  <a:gd name="T2" fmla="*/ 136 w 408"/>
                  <a:gd name="T3" fmla="*/ 46 h 409"/>
                  <a:gd name="T4" fmla="*/ 159 w 408"/>
                  <a:gd name="T5" fmla="*/ 68 h 409"/>
                  <a:gd name="T6" fmla="*/ 204 w 408"/>
                  <a:gd name="T7" fmla="*/ 68 h 409"/>
                  <a:gd name="T8" fmla="*/ 250 w 408"/>
                  <a:gd name="T9" fmla="*/ 0 h 409"/>
                  <a:gd name="T10" fmla="*/ 318 w 408"/>
                  <a:gd name="T11" fmla="*/ 23 h 409"/>
                  <a:gd name="T12" fmla="*/ 408 w 408"/>
                  <a:gd name="T13" fmla="*/ 136 h 409"/>
                  <a:gd name="T14" fmla="*/ 363 w 408"/>
                  <a:gd name="T15" fmla="*/ 182 h 409"/>
                  <a:gd name="T16" fmla="*/ 386 w 408"/>
                  <a:gd name="T17" fmla="*/ 227 h 409"/>
                  <a:gd name="T18" fmla="*/ 340 w 408"/>
                  <a:gd name="T19" fmla="*/ 250 h 409"/>
                  <a:gd name="T20" fmla="*/ 340 w 408"/>
                  <a:gd name="T21" fmla="*/ 340 h 409"/>
                  <a:gd name="T22" fmla="*/ 295 w 408"/>
                  <a:gd name="T23" fmla="*/ 363 h 409"/>
                  <a:gd name="T24" fmla="*/ 204 w 408"/>
                  <a:gd name="T25" fmla="*/ 363 h 409"/>
                  <a:gd name="T26" fmla="*/ 136 w 408"/>
                  <a:gd name="T27" fmla="*/ 409 h 409"/>
                  <a:gd name="T28" fmla="*/ 91 w 408"/>
                  <a:gd name="T29" fmla="*/ 409 h 409"/>
                  <a:gd name="T30" fmla="*/ 68 w 408"/>
                  <a:gd name="T31" fmla="*/ 363 h 409"/>
                  <a:gd name="T32" fmla="*/ 0 w 408"/>
                  <a:gd name="T33" fmla="*/ 340 h 409"/>
                  <a:gd name="T34" fmla="*/ 0 w 408"/>
                  <a:gd name="T35" fmla="*/ 318 h 409"/>
                  <a:gd name="T36" fmla="*/ 68 w 408"/>
                  <a:gd name="T37" fmla="*/ 227 h 409"/>
                  <a:gd name="T38" fmla="*/ 23 w 408"/>
                  <a:gd name="T39" fmla="*/ 182 h 409"/>
                  <a:gd name="T40" fmla="*/ 23 w 408"/>
                  <a:gd name="T41" fmla="*/ 159 h 409"/>
                  <a:gd name="T42" fmla="*/ 68 w 408"/>
                  <a:gd name="T43" fmla="*/ 136 h 409"/>
                  <a:gd name="T44" fmla="*/ 68 w 408"/>
                  <a:gd name="T45" fmla="*/ 91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08" h="409">
                    <a:moveTo>
                      <a:pt x="68" y="91"/>
                    </a:moveTo>
                    <a:lnTo>
                      <a:pt x="136" y="46"/>
                    </a:lnTo>
                    <a:lnTo>
                      <a:pt x="159" y="68"/>
                    </a:lnTo>
                    <a:lnTo>
                      <a:pt x="204" y="68"/>
                    </a:lnTo>
                    <a:lnTo>
                      <a:pt x="250" y="0"/>
                    </a:lnTo>
                    <a:lnTo>
                      <a:pt x="318" y="23"/>
                    </a:lnTo>
                    <a:lnTo>
                      <a:pt x="408" y="136"/>
                    </a:lnTo>
                    <a:lnTo>
                      <a:pt x="363" y="182"/>
                    </a:lnTo>
                    <a:lnTo>
                      <a:pt x="386" y="227"/>
                    </a:lnTo>
                    <a:lnTo>
                      <a:pt x="340" y="250"/>
                    </a:lnTo>
                    <a:lnTo>
                      <a:pt x="340" y="340"/>
                    </a:lnTo>
                    <a:lnTo>
                      <a:pt x="295" y="363"/>
                    </a:lnTo>
                    <a:lnTo>
                      <a:pt x="204" y="363"/>
                    </a:lnTo>
                    <a:lnTo>
                      <a:pt x="136" y="409"/>
                    </a:lnTo>
                    <a:lnTo>
                      <a:pt x="91" y="409"/>
                    </a:lnTo>
                    <a:lnTo>
                      <a:pt x="68" y="363"/>
                    </a:lnTo>
                    <a:lnTo>
                      <a:pt x="0" y="340"/>
                    </a:lnTo>
                    <a:lnTo>
                      <a:pt x="0" y="318"/>
                    </a:lnTo>
                    <a:lnTo>
                      <a:pt x="68" y="227"/>
                    </a:lnTo>
                    <a:lnTo>
                      <a:pt x="23" y="182"/>
                    </a:lnTo>
                    <a:lnTo>
                      <a:pt x="23" y="159"/>
                    </a:lnTo>
                    <a:lnTo>
                      <a:pt x="68" y="136"/>
                    </a:lnTo>
                    <a:lnTo>
                      <a:pt x="68" y="91"/>
                    </a:lnTo>
                    <a:close/>
                  </a:path>
                </a:pathLst>
              </a:custGeom>
              <a:solidFill>
                <a:srgbClr val="92D050"/>
              </a:solidFill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9" name="Freeform 126">
                <a:extLst>
                  <a:ext uri="{FF2B5EF4-FFF2-40B4-BE49-F238E27FC236}">
                    <a16:creationId xmlns:a16="http://schemas.microsoft.com/office/drawing/2014/main" id="{89027045-052A-4DFE-AE47-E2C87A70AE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7340" y="4661998"/>
                <a:ext cx="526541" cy="678112"/>
              </a:xfrm>
              <a:custGeom>
                <a:avLst/>
                <a:gdLst>
                  <a:gd name="T0" fmla="*/ 317 w 476"/>
                  <a:gd name="T1" fmla="*/ 0 h 613"/>
                  <a:gd name="T2" fmla="*/ 317 w 476"/>
                  <a:gd name="T3" fmla="*/ 46 h 613"/>
                  <a:gd name="T4" fmla="*/ 385 w 476"/>
                  <a:gd name="T5" fmla="*/ 91 h 613"/>
                  <a:gd name="T6" fmla="*/ 385 w 476"/>
                  <a:gd name="T7" fmla="*/ 46 h 613"/>
                  <a:gd name="T8" fmla="*/ 408 w 476"/>
                  <a:gd name="T9" fmla="*/ 23 h 613"/>
                  <a:gd name="T10" fmla="*/ 431 w 476"/>
                  <a:gd name="T11" fmla="*/ 68 h 613"/>
                  <a:gd name="T12" fmla="*/ 453 w 476"/>
                  <a:gd name="T13" fmla="*/ 91 h 613"/>
                  <a:gd name="T14" fmla="*/ 476 w 476"/>
                  <a:gd name="T15" fmla="*/ 91 h 613"/>
                  <a:gd name="T16" fmla="*/ 385 w 476"/>
                  <a:gd name="T17" fmla="*/ 227 h 613"/>
                  <a:gd name="T18" fmla="*/ 363 w 476"/>
                  <a:gd name="T19" fmla="*/ 295 h 613"/>
                  <a:gd name="T20" fmla="*/ 340 w 476"/>
                  <a:gd name="T21" fmla="*/ 318 h 613"/>
                  <a:gd name="T22" fmla="*/ 317 w 476"/>
                  <a:gd name="T23" fmla="*/ 386 h 613"/>
                  <a:gd name="T24" fmla="*/ 340 w 476"/>
                  <a:gd name="T25" fmla="*/ 499 h 613"/>
                  <a:gd name="T26" fmla="*/ 385 w 476"/>
                  <a:gd name="T27" fmla="*/ 613 h 613"/>
                  <a:gd name="T28" fmla="*/ 340 w 476"/>
                  <a:gd name="T29" fmla="*/ 567 h 613"/>
                  <a:gd name="T30" fmla="*/ 295 w 476"/>
                  <a:gd name="T31" fmla="*/ 477 h 613"/>
                  <a:gd name="T32" fmla="*/ 181 w 476"/>
                  <a:gd name="T33" fmla="*/ 477 h 613"/>
                  <a:gd name="T34" fmla="*/ 136 w 476"/>
                  <a:gd name="T35" fmla="*/ 477 h 613"/>
                  <a:gd name="T36" fmla="*/ 91 w 476"/>
                  <a:gd name="T37" fmla="*/ 431 h 613"/>
                  <a:gd name="T38" fmla="*/ 0 w 476"/>
                  <a:gd name="T39" fmla="*/ 318 h 613"/>
                  <a:gd name="T40" fmla="*/ 0 w 476"/>
                  <a:gd name="T41" fmla="*/ 273 h 613"/>
                  <a:gd name="T42" fmla="*/ 45 w 476"/>
                  <a:gd name="T43" fmla="*/ 273 h 613"/>
                  <a:gd name="T44" fmla="*/ 113 w 476"/>
                  <a:gd name="T45" fmla="*/ 227 h 613"/>
                  <a:gd name="T46" fmla="*/ 204 w 476"/>
                  <a:gd name="T47" fmla="*/ 227 h 613"/>
                  <a:gd name="T48" fmla="*/ 249 w 476"/>
                  <a:gd name="T49" fmla="*/ 204 h 613"/>
                  <a:gd name="T50" fmla="*/ 249 w 476"/>
                  <a:gd name="T51" fmla="*/ 114 h 613"/>
                  <a:gd name="T52" fmla="*/ 295 w 476"/>
                  <a:gd name="T53" fmla="*/ 91 h 613"/>
                  <a:gd name="T54" fmla="*/ 272 w 476"/>
                  <a:gd name="T55" fmla="*/ 46 h 613"/>
                  <a:gd name="T56" fmla="*/ 317 w 476"/>
                  <a:gd name="T57" fmla="*/ 0 h 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76" h="613">
                    <a:moveTo>
                      <a:pt x="317" y="0"/>
                    </a:moveTo>
                    <a:lnTo>
                      <a:pt x="317" y="46"/>
                    </a:lnTo>
                    <a:lnTo>
                      <a:pt x="385" y="91"/>
                    </a:lnTo>
                    <a:lnTo>
                      <a:pt x="385" y="46"/>
                    </a:lnTo>
                    <a:lnTo>
                      <a:pt x="408" y="23"/>
                    </a:lnTo>
                    <a:lnTo>
                      <a:pt x="431" y="68"/>
                    </a:lnTo>
                    <a:lnTo>
                      <a:pt x="453" y="91"/>
                    </a:lnTo>
                    <a:lnTo>
                      <a:pt x="476" y="91"/>
                    </a:lnTo>
                    <a:lnTo>
                      <a:pt x="385" y="227"/>
                    </a:lnTo>
                    <a:lnTo>
                      <a:pt x="363" y="295"/>
                    </a:lnTo>
                    <a:lnTo>
                      <a:pt x="340" y="318"/>
                    </a:lnTo>
                    <a:lnTo>
                      <a:pt x="317" y="386"/>
                    </a:lnTo>
                    <a:lnTo>
                      <a:pt x="340" y="499"/>
                    </a:lnTo>
                    <a:lnTo>
                      <a:pt x="385" y="613"/>
                    </a:lnTo>
                    <a:lnTo>
                      <a:pt x="340" y="567"/>
                    </a:lnTo>
                    <a:lnTo>
                      <a:pt x="295" y="477"/>
                    </a:lnTo>
                    <a:lnTo>
                      <a:pt x="181" y="477"/>
                    </a:lnTo>
                    <a:lnTo>
                      <a:pt x="136" y="477"/>
                    </a:lnTo>
                    <a:lnTo>
                      <a:pt x="91" y="431"/>
                    </a:lnTo>
                    <a:lnTo>
                      <a:pt x="0" y="318"/>
                    </a:lnTo>
                    <a:lnTo>
                      <a:pt x="0" y="273"/>
                    </a:lnTo>
                    <a:lnTo>
                      <a:pt x="45" y="273"/>
                    </a:lnTo>
                    <a:lnTo>
                      <a:pt x="113" y="227"/>
                    </a:lnTo>
                    <a:lnTo>
                      <a:pt x="204" y="227"/>
                    </a:lnTo>
                    <a:lnTo>
                      <a:pt x="249" y="204"/>
                    </a:lnTo>
                    <a:lnTo>
                      <a:pt x="249" y="114"/>
                    </a:lnTo>
                    <a:lnTo>
                      <a:pt x="295" y="91"/>
                    </a:lnTo>
                    <a:lnTo>
                      <a:pt x="272" y="46"/>
                    </a:lnTo>
                    <a:lnTo>
                      <a:pt x="317" y="0"/>
                    </a:lnTo>
                    <a:close/>
                  </a:path>
                </a:pathLst>
              </a:custGeom>
              <a:solidFill>
                <a:srgbClr val="92D050"/>
              </a:solidFill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0" name="Freeform 127">
                <a:extLst>
                  <a:ext uri="{FF2B5EF4-FFF2-40B4-BE49-F238E27FC236}">
                    <a16:creationId xmlns:a16="http://schemas.microsoft.com/office/drawing/2014/main" id="{4BC509FF-9210-44AE-94B1-F91A45908B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103" y="2831208"/>
                <a:ext cx="576319" cy="928117"/>
              </a:xfrm>
              <a:custGeom>
                <a:avLst/>
                <a:gdLst>
                  <a:gd name="T0" fmla="*/ 159 w 521"/>
                  <a:gd name="T1" fmla="*/ 0 h 839"/>
                  <a:gd name="T2" fmla="*/ 204 w 521"/>
                  <a:gd name="T3" fmla="*/ 68 h 839"/>
                  <a:gd name="T4" fmla="*/ 136 w 521"/>
                  <a:gd name="T5" fmla="*/ 181 h 839"/>
                  <a:gd name="T6" fmla="*/ 68 w 521"/>
                  <a:gd name="T7" fmla="*/ 227 h 839"/>
                  <a:gd name="T8" fmla="*/ 22 w 521"/>
                  <a:gd name="T9" fmla="*/ 227 h 839"/>
                  <a:gd name="T10" fmla="*/ 22 w 521"/>
                  <a:gd name="T11" fmla="*/ 272 h 839"/>
                  <a:gd name="T12" fmla="*/ 45 w 521"/>
                  <a:gd name="T13" fmla="*/ 272 h 839"/>
                  <a:gd name="T14" fmla="*/ 68 w 521"/>
                  <a:gd name="T15" fmla="*/ 249 h 839"/>
                  <a:gd name="T16" fmla="*/ 136 w 521"/>
                  <a:gd name="T17" fmla="*/ 295 h 839"/>
                  <a:gd name="T18" fmla="*/ 113 w 521"/>
                  <a:gd name="T19" fmla="*/ 431 h 839"/>
                  <a:gd name="T20" fmla="*/ 45 w 521"/>
                  <a:gd name="T21" fmla="*/ 567 h 839"/>
                  <a:gd name="T22" fmla="*/ 22 w 521"/>
                  <a:gd name="T23" fmla="*/ 589 h 839"/>
                  <a:gd name="T24" fmla="*/ 0 w 521"/>
                  <a:gd name="T25" fmla="*/ 635 h 839"/>
                  <a:gd name="T26" fmla="*/ 45 w 521"/>
                  <a:gd name="T27" fmla="*/ 635 h 839"/>
                  <a:gd name="T28" fmla="*/ 159 w 521"/>
                  <a:gd name="T29" fmla="*/ 725 h 839"/>
                  <a:gd name="T30" fmla="*/ 159 w 521"/>
                  <a:gd name="T31" fmla="*/ 771 h 839"/>
                  <a:gd name="T32" fmla="*/ 204 w 521"/>
                  <a:gd name="T33" fmla="*/ 839 h 839"/>
                  <a:gd name="T34" fmla="*/ 295 w 521"/>
                  <a:gd name="T35" fmla="*/ 794 h 839"/>
                  <a:gd name="T36" fmla="*/ 317 w 521"/>
                  <a:gd name="T37" fmla="*/ 657 h 839"/>
                  <a:gd name="T38" fmla="*/ 295 w 521"/>
                  <a:gd name="T39" fmla="*/ 567 h 839"/>
                  <a:gd name="T40" fmla="*/ 408 w 521"/>
                  <a:gd name="T41" fmla="*/ 431 h 839"/>
                  <a:gd name="T42" fmla="*/ 431 w 521"/>
                  <a:gd name="T43" fmla="*/ 340 h 839"/>
                  <a:gd name="T44" fmla="*/ 453 w 521"/>
                  <a:gd name="T45" fmla="*/ 317 h 839"/>
                  <a:gd name="T46" fmla="*/ 453 w 521"/>
                  <a:gd name="T47" fmla="*/ 249 h 839"/>
                  <a:gd name="T48" fmla="*/ 499 w 521"/>
                  <a:gd name="T49" fmla="*/ 204 h 839"/>
                  <a:gd name="T50" fmla="*/ 521 w 521"/>
                  <a:gd name="T51" fmla="*/ 204 h 839"/>
                  <a:gd name="T52" fmla="*/ 499 w 521"/>
                  <a:gd name="T53" fmla="*/ 181 h 839"/>
                  <a:gd name="T54" fmla="*/ 521 w 521"/>
                  <a:gd name="T55" fmla="*/ 136 h 839"/>
                  <a:gd name="T56" fmla="*/ 499 w 521"/>
                  <a:gd name="T57" fmla="*/ 68 h 839"/>
                  <a:gd name="T58" fmla="*/ 408 w 521"/>
                  <a:gd name="T59" fmla="*/ 90 h 839"/>
                  <a:gd name="T60" fmla="*/ 363 w 521"/>
                  <a:gd name="T61" fmla="*/ 45 h 839"/>
                  <a:gd name="T62" fmla="*/ 272 w 521"/>
                  <a:gd name="T63" fmla="*/ 68 h 839"/>
                  <a:gd name="T64" fmla="*/ 159 w 521"/>
                  <a:gd name="T65" fmla="*/ 0 h 8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21" h="839">
                    <a:moveTo>
                      <a:pt x="159" y="0"/>
                    </a:moveTo>
                    <a:lnTo>
                      <a:pt x="204" y="68"/>
                    </a:lnTo>
                    <a:lnTo>
                      <a:pt x="136" y="181"/>
                    </a:lnTo>
                    <a:lnTo>
                      <a:pt x="68" y="227"/>
                    </a:lnTo>
                    <a:lnTo>
                      <a:pt x="22" y="227"/>
                    </a:lnTo>
                    <a:lnTo>
                      <a:pt x="22" y="272"/>
                    </a:lnTo>
                    <a:lnTo>
                      <a:pt x="45" y="272"/>
                    </a:lnTo>
                    <a:lnTo>
                      <a:pt x="68" y="249"/>
                    </a:lnTo>
                    <a:lnTo>
                      <a:pt x="136" y="295"/>
                    </a:lnTo>
                    <a:lnTo>
                      <a:pt x="113" y="431"/>
                    </a:lnTo>
                    <a:lnTo>
                      <a:pt x="45" y="567"/>
                    </a:lnTo>
                    <a:lnTo>
                      <a:pt x="22" y="589"/>
                    </a:lnTo>
                    <a:lnTo>
                      <a:pt x="0" y="635"/>
                    </a:lnTo>
                    <a:lnTo>
                      <a:pt x="45" y="635"/>
                    </a:lnTo>
                    <a:lnTo>
                      <a:pt x="159" y="725"/>
                    </a:lnTo>
                    <a:lnTo>
                      <a:pt x="159" y="771"/>
                    </a:lnTo>
                    <a:lnTo>
                      <a:pt x="204" y="839"/>
                    </a:lnTo>
                    <a:lnTo>
                      <a:pt x="295" y="794"/>
                    </a:lnTo>
                    <a:lnTo>
                      <a:pt x="317" y="657"/>
                    </a:lnTo>
                    <a:lnTo>
                      <a:pt x="295" y="567"/>
                    </a:lnTo>
                    <a:lnTo>
                      <a:pt x="408" y="431"/>
                    </a:lnTo>
                    <a:lnTo>
                      <a:pt x="431" y="340"/>
                    </a:lnTo>
                    <a:lnTo>
                      <a:pt x="453" y="317"/>
                    </a:lnTo>
                    <a:lnTo>
                      <a:pt x="453" y="249"/>
                    </a:lnTo>
                    <a:lnTo>
                      <a:pt x="499" y="204"/>
                    </a:lnTo>
                    <a:lnTo>
                      <a:pt x="521" y="204"/>
                    </a:lnTo>
                    <a:lnTo>
                      <a:pt x="499" y="181"/>
                    </a:lnTo>
                    <a:lnTo>
                      <a:pt x="521" y="136"/>
                    </a:lnTo>
                    <a:lnTo>
                      <a:pt x="499" y="68"/>
                    </a:lnTo>
                    <a:lnTo>
                      <a:pt x="408" y="90"/>
                    </a:lnTo>
                    <a:lnTo>
                      <a:pt x="363" y="45"/>
                    </a:lnTo>
                    <a:lnTo>
                      <a:pt x="272" y="68"/>
                    </a:lnTo>
                    <a:lnTo>
                      <a:pt x="159" y="0"/>
                    </a:lnTo>
                    <a:close/>
                  </a:path>
                </a:pathLst>
              </a:custGeom>
              <a:solidFill>
                <a:srgbClr val="92D050"/>
              </a:solidFill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1" name="Freeform 128">
                <a:extLst>
                  <a:ext uri="{FF2B5EF4-FFF2-40B4-BE49-F238E27FC236}">
                    <a16:creationId xmlns:a16="http://schemas.microsoft.com/office/drawing/2014/main" id="{5060C446-5202-4DAA-BA9D-677CFFDF4C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5576" y="3809105"/>
                <a:ext cx="175882" cy="225668"/>
              </a:xfrm>
              <a:custGeom>
                <a:avLst/>
                <a:gdLst>
                  <a:gd name="T0" fmla="*/ 159 w 159"/>
                  <a:gd name="T1" fmla="*/ 0 h 204"/>
                  <a:gd name="T2" fmla="*/ 68 w 159"/>
                  <a:gd name="T3" fmla="*/ 23 h 204"/>
                  <a:gd name="T4" fmla="*/ 0 w 159"/>
                  <a:gd name="T5" fmla="*/ 91 h 204"/>
                  <a:gd name="T6" fmla="*/ 0 w 159"/>
                  <a:gd name="T7" fmla="*/ 136 h 204"/>
                  <a:gd name="T8" fmla="*/ 46 w 159"/>
                  <a:gd name="T9" fmla="*/ 114 h 204"/>
                  <a:gd name="T10" fmla="*/ 46 w 159"/>
                  <a:gd name="T11" fmla="*/ 136 h 204"/>
                  <a:gd name="T12" fmla="*/ 23 w 159"/>
                  <a:gd name="T13" fmla="*/ 159 h 204"/>
                  <a:gd name="T14" fmla="*/ 0 w 159"/>
                  <a:gd name="T15" fmla="*/ 204 h 204"/>
                  <a:gd name="T16" fmla="*/ 91 w 159"/>
                  <a:gd name="T17" fmla="*/ 182 h 204"/>
                  <a:gd name="T18" fmla="*/ 136 w 159"/>
                  <a:gd name="T19" fmla="*/ 136 h 204"/>
                  <a:gd name="T20" fmla="*/ 136 w 159"/>
                  <a:gd name="T21" fmla="*/ 114 h 204"/>
                  <a:gd name="T22" fmla="*/ 91 w 159"/>
                  <a:gd name="T23" fmla="*/ 114 h 204"/>
                  <a:gd name="T24" fmla="*/ 91 w 159"/>
                  <a:gd name="T25" fmla="*/ 91 h 204"/>
                  <a:gd name="T26" fmla="*/ 136 w 159"/>
                  <a:gd name="T27" fmla="*/ 46 h 204"/>
                  <a:gd name="T28" fmla="*/ 159 w 159"/>
                  <a:gd name="T29" fmla="*/ 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9" h="204">
                    <a:moveTo>
                      <a:pt x="159" y="0"/>
                    </a:moveTo>
                    <a:lnTo>
                      <a:pt x="68" y="23"/>
                    </a:lnTo>
                    <a:lnTo>
                      <a:pt x="0" y="91"/>
                    </a:lnTo>
                    <a:lnTo>
                      <a:pt x="0" y="136"/>
                    </a:lnTo>
                    <a:lnTo>
                      <a:pt x="46" y="114"/>
                    </a:lnTo>
                    <a:lnTo>
                      <a:pt x="46" y="136"/>
                    </a:lnTo>
                    <a:lnTo>
                      <a:pt x="23" y="159"/>
                    </a:lnTo>
                    <a:lnTo>
                      <a:pt x="0" y="204"/>
                    </a:lnTo>
                    <a:lnTo>
                      <a:pt x="91" y="182"/>
                    </a:lnTo>
                    <a:lnTo>
                      <a:pt x="136" y="136"/>
                    </a:lnTo>
                    <a:lnTo>
                      <a:pt x="136" y="114"/>
                    </a:lnTo>
                    <a:lnTo>
                      <a:pt x="91" y="114"/>
                    </a:lnTo>
                    <a:lnTo>
                      <a:pt x="91" y="91"/>
                    </a:lnTo>
                    <a:lnTo>
                      <a:pt x="136" y="46"/>
                    </a:lnTo>
                    <a:lnTo>
                      <a:pt x="159" y="0"/>
                    </a:lnTo>
                    <a:close/>
                  </a:path>
                </a:pathLst>
              </a:custGeom>
              <a:solidFill>
                <a:srgbClr val="92D050"/>
              </a:solidFill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2" name="Freeform 129">
                <a:extLst>
                  <a:ext uri="{FF2B5EF4-FFF2-40B4-BE49-F238E27FC236}">
                    <a16:creationId xmlns:a16="http://schemas.microsoft.com/office/drawing/2014/main" id="{3C5CC215-ACC8-440F-89B4-0DD4F568FE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3375" y="4311327"/>
                <a:ext cx="425878" cy="350671"/>
              </a:xfrm>
              <a:custGeom>
                <a:avLst/>
                <a:gdLst>
                  <a:gd name="T0" fmla="*/ 159 w 385"/>
                  <a:gd name="T1" fmla="*/ 0 h 317"/>
                  <a:gd name="T2" fmla="*/ 113 w 385"/>
                  <a:gd name="T3" fmla="*/ 45 h 317"/>
                  <a:gd name="T4" fmla="*/ 136 w 385"/>
                  <a:gd name="T5" fmla="*/ 113 h 317"/>
                  <a:gd name="T6" fmla="*/ 249 w 385"/>
                  <a:gd name="T7" fmla="*/ 136 h 317"/>
                  <a:gd name="T8" fmla="*/ 272 w 385"/>
                  <a:gd name="T9" fmla="*/ 68 h 317"/>
                  <a:gd name="T10" fmla="*/ 385 w 385"/>
                  <a:gd name="T11" fmla="*/ 68 h 317"/>
                  <a:gd name="T12" fmla="*/ 385 w 385"/>
                  <a:gd name="T13" fmla="*/ 181 h 317"/>
                  <a:gd name="T14" fmla="*/ 363 w 385"/>
                  <a:gd name="T15" fmla="*/ 249 h 317"/>
                  <a:gd name="T16" fmla="*/ 272 w 385"/>
                  <a:gd name="T17" fmla="*/ 317 h 317"/>
                  <a:gd name="T18" fmla="*/ 204 w 385"/>
                  <a:gd name="T19" fmla="*/ 272 h 317"/>
                  <a:gd name="T20" fmla="*/ 136 w 385"/>
                  <a:gd name="T21" fmla="*/ 272 h 317"/>
                  <a:gd name="T22" fmla="*/ 68 w 385"/>
                  <a:gd name="T23" fmla="*/ 295 h 317"/>
                  <a:gd name="T24" fmla="*/ 0 w 385"/>
                  <a:gd name="T25" fmla="*/ 249 h 317"/>
                  <a:gd name="T26" fmla="*/ 23 w 385"/>
                  <a:gd name="T27" fmla="*/ 136 h 317"/>
                  <a:gd name="T28" fmla="*/ 68 w 385"/>
                  <a:gd name="T29" fmla="*/ 45 h 317"/>
                  <a:gd name="T30" fmla="*/ 113 w 385"/>
                  <a:gd name="T31" fmla="*/ 0 h 317"/>
                  <a:gd name="T32" fmla="*/ 159 w 385"/>
                  <a:gd name="T33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85" h="317">
                    <a:moveTo>
                      <a:pt x="159" y="0"/>
                    </a:moveTo>
                    <a:lnTo>
                      <a:pt x="113" y="45"/>
                    </a:lnTo>
                    <a:lnTo>
                      <a:pt x="136" y="113"/>
                    </a:lnTo>
                    <a:lnTo>
                      <a:pt x="249" y="136"/>
                    </a:lnTo>
                    <a:lnTo>
                      <a:pt x="272" y="68"/>
                    </a:lnTo>
                    <a:lnTo>
                      <a:pt x="385" y="68"/>
                    </a:lnTo>
                    <a:lnTo>
                      <a:pt x="385" y="181"/>
                    </a:lnTo>
                    <a:lnTo>
                      <a:pt x="363" y="249"/>
                    </a:lnTo>
                    <a:lnTo>
                      <a:pt x="272" y="317"/>
                    </a:lnTo>
                    <a:lnTo>
                      <a:pt x="204" y="272"/>
                    </a:lnTo>
                    <a:lnTo>
                      <a:pt x="136" y="272"/>
                    </a:lnTo>
                    <a:lnTo>
                      <a:pt x="68" y="295"/>
                    </a:lnTo>
                    <a:lnTo>
                      <a:pt x="0" y="249"/>
                    </a:lnTo>
                    <a:lnTo>
                      <a:pt x="23" y="136"/>
                    </a:lnTo>
                    <a:lnTo>
                      <a:pt x="68" y="45"/>
                    </a:lnTo>
                    <a:lnTo>
                      <a:pt x="113" y="0"/>
                    </a:lnTo>
                    <a:lnTo>
                      <a:pt x="159" y="0"/>
                    </a:lnTo>
                    <a:close/>
                  </a:path>
                </a:pathLst>
              </a:custGeom>
              <a:solidFill>
                <a:srgbClr val="92D050"/>
              </a:solidFill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3" name="Freeform 130">
                <a:extLst>
                  <a:ext uri="{FF2B5EF4-FFF2-40B4-BE49-F238E27FC236}">
                    <a16:creationId xmlns:a16="http://schemas.microsoft.com/office/drawing/2014/main" id="{FADF6BF0-87B4-4969-8A4E-D0D93D0733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363" y="5967336"/>
                <a:ext cx="451320" cy="576339"/>
              </a:xfrm>
              <a:custGeom>
                <a:avLst/>
                <a:gdLst>
                  <a:gd name="T0" fmla="*/ 0 w 408"/>
                  <a:gd name="T1" fmla="*/ 295 h 521"/>
                  <a:gd name="T2" fmla="*/ 22 w 408"/>
                  <a:gd name="T3" fmla="*/ 363 h 521"/>
                  <a:gd name="T4" fmla="*/ 90 w 408"/>
                  <a:gd name="T5" fmla="*/ 408 h 521"/>
                  <a:gd name="T6" fmla="*/ 113 w 408"/>
                  <a:gd name="T7" fmla="*/ 431 h 521"/>
                  <a:gd name="T8" fmla="*/ 136 w 408"/>
                  <a:gd name="T9" fmla="*/ 431 h 521"/>
                  <a:gd name="T10" fmla="*/ 158 w 408"/>
                  <a:gd name="T11" fmla="*/ 408 h 521"/>
                  <a:gd name="T12" fmla="*/ 136 w 408"/>
                  <a:gd name="T13" fmla="*/ 385 h 521"/>
                  <a:gd name="T14" fmla="*/ 136 w 408"/>
                  <a:gd name="T15" fmla="*/ 340 h 521"/>
                  <a:gd name="T16" fmla="*/ 113 w 408"/>
                  <a:gd name="T17" fmla="*/ 317 h 521"/>
                  <a:gd name="T18" fmla="*/ 181 w 408"/>
                  <a:gd name="T19" fmla="*/ 226 h 521"/>
                  <a:gd name="T20" fmla="*/ 204 w 408"/>
                  <a:gd name="T21" fmla="*/ 204 h 521"/>
                  <a:gd name="T22" fmla="*/ 249 w 408"/>
                  <a:gd name="T23" fmla="*/ 226 h 521"/>
                  <a:gd name="T24" fmla="*/ 272 w 408"/>
                  <a:gd name="T25" fmla="*/ 249 h 521"/>
                  <a:gd name="T26" fmla="*/ 226 w 408"/>
                  <a:gd name="T27" fmla="*/ 295 h 521"/>
                  <a:gd name="T28" fmla="*/ 204 w 408"/>
                  <a:gd name="T29" fmla="*/ 295 h 521"/>
                  <a:gd name="T30" fmla="*/ 204 w 408"/>
                  <a:gd name="T31" fmla="*/ 340 h 521"/>
                  <a:gd name="T32" fmla="*/ 226 w 408"/>
                  <a:gd name="T33" fmla="*/ 408 h 521"/>
                  <a:gd name="T34" fmla="*/ 181 w 408"/>
                  <a:gd name="T35" fmla="*/ 453 h 521"/>
                  <a:gd name="T36" fmla="*/ 136 w 408"/>
                  <a:gd name="T37" fmla="*/ 521 h 521"/>
                  <a:gd name="T38" fmla="*/ 204 w 408"/>
                  <a:gd name="T39" fmla="*/ 499 h 521"/>
                  <a:gd name="T40" fmla="*/ 249 w 408"/>
                  <a:gd name="T41" fmla="*/ 499 h 521"/>
                  <a:gd name="T42" fmla="*/ 294 w 408"/>
                  <a:gd name="T43" fmla="*/ 453 h 521"/>
                  <a:gd name="T44" fmla="*/ 317 w 408"/>
                  <a:gd name="T45" fmla="*/ 453 h 521"/>
                  <a:gd name="T46" fmla="*/ 317 w 408"/>
                  <a:gd name="T47" fmla="*/ 431 h 521"/>
                  <a:gd name="T48" fmla="*/ 294 w 408"/>
                  <a:gd name="T49" fmla="*/ 385 h 521"/>
                  <a:gd name="T50" fmla="*/ 340 w 408"/>
                  <a:gd name="T51" fmla="*/ 340 h 521"/>
                  <a:gd name="T52" fmla="*/ 362 w 408"/>
                  <a:gd name="T53" fmla="*/ 363 h 521"/>
                  <a:gd name="T54" fmla="*/ 408 w 408"/>
                  <a:gd name="T55" fmla="*/ 317 h 521"/>
                  <a:gd name="T56" fmla="*/ 385 w 408"/>
                  <a:gd name="T57" fmla="*/ 295 h 521"/>
                  <a:gd name="T58" fmla="*/ 340 w 408"/>
                  <a:gd name="T59" fmla="*/ 272 h 521"/>
                  <a:gd name="T60" fmla="*/ 340 w 408"/>
                  <a:gd name="T61" fmla="*/ 204 h 521"/>
                  <a:gd name="T62" fmla="*/ 317 w 408"/>
                  <a:gd name="T63" fmla="*/ 181 h 521"/>
                  <a:gd name="T64" fmla="*/ 294 w 408"/>
                  <a:gd name="T65" fmla="*/ 113 h 521"/>
                  <a:gd name="T66" fmla="*/ 249 w 408"/>
                  <a:gd name="T67" fmla="*/ 22 h 521"/>
                  <a:gd name="T68" fmla="*/ 158 w 408"/>
                  <a:gd name="T69" fmla="*/ 0 h 521"/>
                  <a:gd name="T70" fmla="*/ 68 w 408"/>
                  <a:gd name="T71" fmla="*/ 0 h 521"/>
                  <a:gd name="T72" fmla="*/ 90 w 408"/>
                  <a:gd name="T73" fmla="*/ 45 h 521"/>
                  <a:gd name="T74" fmla="*/ 90 w 408"/>
                  <a:gd name="T75" fmla="*/ 68 h 521"/>
                  <a:gd name="T76" fmla="*/ 90 w 408"/>
                  <a:gd name="T77" fmla="*/ 113 h 521"/>
                  <a:gd name="T78" fmla="*/ 45 w 408"/>
                  <a:gd name="T79" fmla="*/ 158 h 521"/>
                  <a:gd name="T80" fmla="*/ 90 w 408"/>
                  <a:gd name="T81" fmla="*/ 226 h 521"/>
                  <a:gd name="T82" fmla="*/ 68 w 408"/>
                  <a:gd name="T83" fmla="*/ 295 h 521"/>
                  <a:gd name="T84" fmla="*/ 45 w 408"/>
                  <a:gd name="T85" fmla="*/ 317 h 521"/>
                  <a:gd name="T86" fmla="*/ 0 w 408"/>
                  <a:gd name="T87" fmla="*/ 295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08" h="521">
                    <a:moveTo>
                      <a:pt x="0" y="295"/>
                    </a:moveTo>
                    <a:lnTo>
                      <a:pt x="22" y="363"/>
                    </a:lnTo>
                    <a:lnTo>
                      <a:pt x="90" y="408"/>
                    </a:lnTo>
                    <a:lnTo>
                      <a:pt x="113" y="431"/>
                    </a:lnTo>
                    <a:lnTo>
                      <a:pt x="136" y="431"/>
                    </a:lnTo>
                    <a:lnTo>
                      <a:pt x="158" y="408"/>
                    </a:lnTo>
                    <a:lnTo>
                      <a:pt x="136" y="385"/>
                    </a:lnTo>
                    <a:lnTo>
                      <a:pt x="136" y="340"/>
                    </a:lnTo>
                    <a:lnTo>
                      <a:pt x="113" y="317"/>
                    </a:lnTo>
                    <a:lnTo>
                      <a:pt x="181" y="226"/>
                    </a:lnTo>
                    <a:lnTo>
                      <a:pt x="204" y="204"/>
                    </a:lnTo>
                    <a:lnTo>
                      <a:pt x="249" y="226"/>
                    </a:lnTo>
                    <a:lnTo>
                      <a:pt x="272" y="249"/>
                    </a:lnTo>
                    <a:lnTo>
                      <a:pt x="226" y="295"/>
                    </a:lnTo>
                    <a:lnTo>
                      <a:pt x="204" y="295"/>
                    </a:lnTo>
                    <a:lnTo>
                      <a:pt x="204" y="340"/>
                    </a:lnTo>
                    <a:lnTo>
                      <a:pt x="226" y="408"/>
                    </a:lnTo>
                    <a:lnTo>
                      <a:pt x="181" y="453"/>
                    </a:lnTo>
                    <a:lnTo>
                      <a:pt x="136" y="521"/>
                    </a:lnTo>
                    <a:lnTo>
                      <a:pt x="204" y="499"/>
                    </a:lnTo>
                    <a:lnTo>
                      <a:pt x="249" y="499"/>
                    </a:lnTo>
                    <a:lnTo>
                      <a:pt x="294" y="453"/>
                    </a:lnTo>
                    <a:lnTo>
                      <a:pt x="317" y="453"/>
                    </a:lnTo>
                    <a:lnTo>
                      <a:pt x="317" y="431"/>
                    </a:lnTo>
                    <a:lnTo>
                      <a:pt x="294" y="385"/>
                    </a:lnTo>
                    <a:lnTo>
                      <a:pt x="340" y="340"/>
                    </a:lnTo>
                    <a:lnTo>
                      <a:pt x="362" y="363"/>
                    </a:lnTo>
                    <a:lnTo>
                      <a:pt x="408" y="317"/>
                    </a:lnTo>
                    <a:lnTo>
                      <a:pt x="385" y="295"/>
                    </a:lnTo>
                    <a:lnTo>
                      <a:pt x="340" y="272"/>
                    </a:lnTo>
                    <a:lnTo>
                      <a:pt x="340" y="204"/>
                    </a:lnTo>
                    <a:lnTo>
                      <a:pt x="317" y="181"/>
                    </a:lnTo>
                    <a:lnTo>
                      <a:pt x="294" y="113"/>
                    </a:lnTo>
                    <a:lnTo>
                      <a:pt x="249" y="22"/>
                    </a:lnTo>
                    <a:lnTo>
                      <a:pt x="158" y="0"/>
                    </a:lnTo>
                    <a:lnTo>
                      <a:pt x="68" y="0"/>
                    </a:lnTo>
                    <a:lnTo>
                      <a:pt x="90" y="45"/>
                    </a:lnTo>
                    <a:lnTo>
                      <a:pt x="90" y="68"/>
                    </a:lnTo>
                    <a:lnTo>
                      <a:pt x="90" y="113"/>
                    </a:lnTo>
                    <a:lnTo>
                      <a:pt x="45" y="158"/>
                    </a:lnTo>
                    <a:lnTo>
                      <a:pt x="90" y="226"/>
                    </a:lnTo>
                    <a:lnTo>
                      <a:pt x="68" y="295"/>
                    </a:lnTo>
                    <a:lnTo>
                      <a:pt x="45" y="317"/>
                    </a:lnTo>
                    <a:lnTo>
                      <a:pt x="0" y="295"/>
                    </a:lnTo>
                    <a:close/>
                  </a:path>
                </a:pathLst>
              </a:custGeom>
              <a:solidFill>
                <a:srgbClr val="92D050"/>
              </a:solidFill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4" name="Freeform 131">
                <a:extLst>
                  <a:ext uri="{FF2B5EF4-FFF2-40B4-BE49-F238E27FC236}">
                    <a16:creationId xmlns:a16="http://schemas.microsoft.com/office/drawing/2014/main" id="{5CCCCFC9-F083-4AEB-BD51-38F87A8F9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3243" y="5741667"/>
                <a:ext cx="551983" cy="702448"/>
              </a:xfrm>
              <a:custGeom>
                <a:avLst/>
                <a:gdLst>
                  <a:gd name="T0" fmla="*/ 0 w 499"/>
                  <a:gd name="T1" fmla="*/ 272 h 635"/>
                  <a:gd name="T2" fmla="*/ 22 w 499"/>
                  <a:gd name="T3" fmla="*/ 317 h 635"/>
                  <a:gd name="T4" fmla="*/ 45 w 499"/>
                  <a:gd name="T5" fmla="*/ 385 h 635"/>
                  <a:gd name="T6" fmla="*/ 68 w 499"/>
                  <a:gd name="T7" fmla="*/ 408 h 635"/>
                  <a:gd name="T8" fmla="*/ 68 w 499"/>
                  <a:gd name="T9" fmla="*/ 476 h 635"/>
                  <a:gd name="T10" fmla="*/ 113 w 499"/>
                  <a:gd name="T11" fmla="*/ 499 h 635"/>
                  <a:gd name="T12" fmla="*/ 136 w 499"/>
                  <a:gd name="T13" fmla="*/ 521 h 635"/>
                  <a:gd name="T14" fmla="*/ 90 w 499"/>
                  <a:gd name="T15" fmla="*/ 567 h 635"/>
                  <a:gd name="T16" fmla="*/ 113 w 499"/>
                  <a:gd name="T17" fmla="*/ 589 h 635"/>
                  <a:gd name="T18" fmla="*/ 136 w 499"/>
                  <a:gd name="T19" fmla="*/ 635 h 635"/>
                  <a:gd name="T20" fmla="*/ 181 w 499"/>
                  <a:gd name="T21" fmla="*/ 589 h 635"/>
                  <a:gd name="T22" fmla="*/ 181 w 499"/>
                  <a:gd name="T23" fmla="*/ 544 h 635"/>
                  <a:gd name="T24" fmla="*/ 204 w 499"/>
                  <a:gd name="T25" fmla="*/ 521 h 635"/>
                  <a:gd name="T26" fmla="*/ 249 w 499"/>
                  <a:gd name="T27" fmla="*/ 476 h 635"/>
                  <a:gd name="T28" fmla="*/ 227 w 499"/>
                  <a:gd name="T29" fmla="*/ 430 h 635"/>
                  <a:gd name="T30" fmla="*/ 385 w 499"/>
                  <a:gd name="T31" fmla="*/ 204 h 635"/>
                  <a:gd name="T32" fmla="*/ 408 w 499"/>
                  <a:gd name="T33" fmla="*/ 181 h 635"/>
                  <a:gd name="T34" fmla="*/ 408 w 499"/>
                  <a:gd name="T35" fmla="*/ 158 h 635"/>
                  <a:gd name="T36" fmla="*/ 476 w 499"/>
                  <a:gd name="T37" fmla="*/ 90 h 635"/>
                  <a:gd name="T38" fmla="*/ 499 w 499"/>
                  <a:gd name="T39" fmla="*/ 68 h 635"/>
                  <a:gd name="T40" fmla="*/ 453 w 499"/>
                  <a:gd name="T41" fmla="*/ 45 h 635"/>
                  <a:gd name="T42" fmla="*/ 408 w 499"/>
                  <a:gd name="T43" fmla="*/ 68 h 635"/>
                  <a:gd name="T44" fmla="*/ 363 w 499"/>
                  <a:gd name="T45" fmla="*/ 45 h 635"/>
                  <a:gd name="T46" fmla="*/ 363 w 499"/>
                  <a:gd name="T47" fmla="*/ 22 h 635"/>
                  <a:gd name="T48" fmla="*/ 317 w 499"/>
                  <a:gd name="T49" fmla="*/ 22 h 635"/>
                  <a:gd name="T50" fmla="*/ 272 w 499"/>
                  <a:gd name="T51" fmla="*/ 0 h 635"/>
                  <a:gd name="T52" fmla="*/ 204 w 499"/>
                  <a:gd name="T53" fmla="*/ 90 h 635"/>
                  <a:gd name="T54" fmla="*/ 136 w 499"/>
                  <a:gd name="T55" fmla="*/ 113 h 635"/>
                  <a:gd name="T56" fmla="*/ 158 w 499"/>
                  <a:gd name="T57" fmla="*/ 181 h 635"/>
                  <a:gd name="T58" fmla="*/ 136 w 499"/>
                  <a:gd name="T59" fmla="*/ 226 h 635"/>
                  <a:gd name="T60" fmla="*/ 136 w 499"/>
                  <a:gd name="T61" fmla="*/ 294 h 635"/>
                  <a:gd name="T62" fmla="*/ 68 w 499"/>
                  <a:gd name="T63" fmla="*/ 272 h 635"/>
                  <a:gd name="T64" fmla="*/ 0 w 499"/>
                  <a:gd name="T65" fmla="*/ 272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99" h="635">
                    <a:moveTo>
                      <a:pt x="0" y="272"/>
                    </a:moveTo>
                    <a:lnTo>
                      <a:pt x="22" y="317"/>
                    </a:lnTo>
                    <a:lnTo>
                      <a:pt x="45" y="385"/>
                    </a:lnTo>
                    <a:lnTo>
                      <a:pt x="68" y="408"/>
                    </a:lnTo>
                    <a:lnTo>
                      <a:pt x="68" y="476"/>
                    </a:lnTo>
                    <a:lnTo>
                      <a:pt x="113" y="499"/>
                    </a:lnTo>
                    <a:lnTo>
                      <a:pt x="136" y="521"/>
                    </a:lnTo>
                    <a:lnTo>
                      <a:pt x="90" y="567"/>
                    </a:lnTo>
                    <a:lnTo>
                      <a:pt x="113" y="589"/>
                    </a:lnTo>
                    <a:lnTo>
                      <a:pt x="136" y="635"/>
                    </a:lnTo>
                    <a:lnTo>
                      <a:pt x="181" y="589"/>
                    </a:lnTo>
                    <a:lnTo>
                      <a:pt x="181" y="544"/>
                    </a:lnTo>
                    <a:lnTo>
                      <a:pt x="204" y="521"/>
                    </a:lnTo>
                    <a:lnTo>
                      <a:pt x="249" y="476"/>
                    </a:lnTo>
                    <a:lnTo>
                      <a:pt x="227" y="430"/>
                    </a:lnTo>
                    <a:lnTo>
                      <a:pt x="385" y="204"/>
                    </a:lnTo>
                    <a:lnTo>
                      <a:pt x="408" y="181"/>
                    </a:lnTo>
                    <a:lnTo>
                      <a:pt x="408" y="158"/>
                    </a:lnTo>
                    <a:lnTo>
                      <a:pt x="476" y="90"/>
                    </a:lnTo>
                    <a:lnTo>
                      <a:pt x="499" y="68"/>
                    </a:lnTo>
                    <a:lnTo>
                      <a:pt x="453" y="45"/>
                    </a:lnTo>
                    <a:lnTo>
                      <a:pt x="408" y="68"/>
                    </a:lnTo>
                    <a:lnTo>
                      <a:pt x="363" y="45"/>
                    </a:lnTo>
                    <a:lnTo>
                      <a:pt x="363" y="22"/>
                    </a:lnTo>
                    <a:lnTo>
                      <a:pt x="317" y="22"/>
                    </a:lnTo>
                    <a:lnTo>
                      <a:pt x="272" y="0"/>
                    </a:lnTo>
                    <a:lnTo>
                      <a:pt x="204" y="90"/>
                    </a:lnTo>
                    <a:lnTo>
                      <a:pt x="136" y="113"/>
                    </a:lnTo>
                    <a:lnTo>
                      <a:pt x="158" y="181"/>
                    </a:lnTo>
                    <a:lnTo>
                      <a:pt x="136" y="226"/>
                    </a:lnTo>
                    <a:lnTo>
                      <a:pt x="136" y="294"/>
                    </a:lnTo>
                    <a:lnTo>
                      <a:pt x="68" y="272"/>
                    </a:lnTo>
                    <a:lnTo>
                      <a:pt x="0" y="272"/>
                    </a:lnTo>
                    <a:close/>
                  </a:path>
                </a:pathLst>
              </a:custGeom>
              <a:solidFill>
                <a:srgbClr val="92D050"/>
              </a:solidFill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5" name="Freeform 132">
                <a:extLst>
                  <a:ext uri="{FF2B5EF4-FFF2-40B4-BE49-F238E27FC236}">
                    <a16:creationId xmlns:a16="http://schemas.microsoft.com/office/drawing/2014/main" id="{ABC15E78-C14C-4BFE-8661-4E9E155C73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3462" y="5364447"/>
                <a:ext cx="426985" cy="452443"/>
              </a:xfrm>
              <a:custGeom>
                <a:avLst/>
                <a:gdLst>
                  <a:gd name="T0" fmla="*/ 159 w 386"/>
                  <a:gd name="T1" fmla="*/ 0 h 409"/>
                  <a:gd name="T2" fmla="*/ 136 w 386"/>
                  <a:gd name="T3" fmla="*/ 46 h 409"/>
                  <a:gd name="T4" fmla="*/ 68 w 386"/>
                  <a:gd name="T5" fmla="*/ 23 h 409"/>
                  <a:gd name="T6" fmla="*/ 0 w 386"/>
                  <a:gd name="T7" fmla="*/ 91 h 409"/>
                  <a:gd name="T8" fmla="*/ 0 w 386"/>
                  <a:gd name="T9" fmla="*/ 159 h 409"/>
                  <a:gd name="T10" fmla="*/ 46 w 386"/>
                  <a:gd name="T11" fmla="*/ 182 h 409"/>
                  <a:gd name="T12" fmla="*/ 91 w 386"/>
                  <a:gd name="T13" fmla="*/ 182 h 409"/>
                  <a:gd name="T14" fmla="*/ 91 w 386"/>
                  <a:gd name="T15" fmla="*/ 227 h 409"/>
                  <a:gd name="T16" fmla="*/ 114 w 386"/>
                  <a:gd name="T17" fmla="*/ 273 h 409"/>
                  <a:gd name="T18" fmla="*/ 91 w 386"/>
                  <a:gd name="T19" fmla="*/ 318 h 409"/>
                  <a:gd name="T20" fmla="*/ 136 w 386"/>
                  <a:gd name="T21" fmla="*/ 363 h 409"/>
                  <a:gd name="T22" fmla="*/ 182 w 386"/>
                  <a:gd name="T23" fmla="*/ 363 h 409"/>
                  <a:gd name="T24" fmla="*/ 182 w 386"/>
                  <a:gd name="T25" fmla="*/ 386 h 409"/>
                  <a:gd name="T26" fmla="*/ 227 w 386"/>
                  <a:gd name="T27" fmla="*/ 409 h 409"/>
                  <a:gd name="T28" fmla="*/ 272 w 386"/>
                  <a:gd name="T29" fmla="*/ 386 h 409"/>
                  <a:gd name="T30" fmla="*/ 318 w 386"/>
                  <a:gd name="T31" fmla="*/ 409 h 409"/>
                  <a:gd name="T32" fmla="*/ 363 w 386"/>
                  <a:gd name="T33" fmla="*/ 409 h 409"/>
                  <a:gd name="T34" fmla="*/ 386 w 386"/>
                  <a:gd name="T35" fmla="*/ 363 h 409"/>
                  <a:gd name="T36" fmla="*/ 340 w 386"/>
                  <a:gd name="T37" fmla="*/ 341 h 409"/>
                  <a:gd name="T38" fmla="*/ 386 w 386"/>
                  <a:gd name="T39" fmla="*/ 295 h 409"/>
                  <a:gd name="T40" fmla="*/ 340 w 386"/>
                  <a:gd name="T41" fmla="*/ 295 h 409"/>
                  <a:gd name="T42" fmla="*/ 318 w 386"/>
                  <a:gd name="T43" fmla="*/ 273 h 409"/>
                  <a:gd name="T44" fmla="*/ 386 w 386"/>
                  <a:gd name="T45" fmla="*/ 227 h 409"/>
                  <a:gd name="T46" fmla="*/ 295 w 386"/>
                  <a:gd name="T47" fmla="*/ 204 h 409"/>
                  <a:gd name="T48" fmla="*/ 250 w 386"/>
                  <a:gd name="T49" fmla="*/ 204 h 409"/>
                  <a:gd name="T50" fmla="*/ 227 w 386"/>
                  <a:gd name="T51" fmla="*/ 159 h 409"/>
                  <a:gd name="T52" fmla="*/ 250 w 386"/>
                  <a:gd name="T53" fmla="*/ 114 h 409"/>
                  <a:gd name="T54" fmla="*/ 272 w 386"/>
                  <a:gd name="T55" fmla="*/ 136 h 409"/>
                  <a:gd name="T56" fmla="*/ 295 w 386"/>
                  <a:gd name="T57" fmla="*/ 136 h 409"/>
                  <a:gd name="T58" fmla="*/ 340 w 386"/>
                  <a:gd name="T59" fmla="*/ 114 h 409"/>
                  <a:gd name="T60" fmla="*/ 363 w 386"/>
                  <a:gd name="T61" fmla="*/ 68 h 409"/>
                  <a:gd name="T62" fmla="*/ 340 w 386"/>
                  <a:gd name="T63" fmla="*/ 23 h 409"/>
                  <a:gd name="T64" fmla="*/ 295 w 386"/>
                  <a:gd name="T65" fmla="*/ 0 h 409"/>
                  <a:gd name="T66" fmla="*/ 250 w 386"/>
                  <a:gd name="T67" fmla="*/ 46 h 409"/>
                  <a:gd name="T68" fmla="*/ 204 w 386"/>
                  <a:gd name="T69" fmla="*/ 46 h 409"/>
                  <a:gd name="T70" fmla="*/ 182 w 386"/>
                  <a:gd name="T71" fmla="*/ 23 h 409"/>
                  <a:gd name="T72" fmla="*/ 159 w 386"/>
                  <a:gd name="T73" fmla="*/ 0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86" h="409">
                    <a:moveTo>
                      <a:pt x="159" y="0"/>
                    </a:moveTo>
                    <a:lnTo>
                      <a:pt x="136" y="46"/>
                    </a:lnTo>
                    <a:lnTo>
                      <a:pt x="68" y="23"/>
                    </a:lnTo>
                    <a:lnTo>
                      <a:pt x="0" y="91"/>
                    </a:lnTo>
                    <a:lnTo>
                      <a:pt x="0" y="159"/>
                    </a:lnTo>
                    <a:lnTo>
                      <a:pt x="46" y="182"/>
                    </a:lnTo>
                    <a:lnTo>
                      <a:pt x="91" y="182"/>
                    </a:lnTo>
                    <a:lnTo>
                      <a:pt x="91" y="227"/>
                    </a:lnTo>
                    <a:lnTo>
                      <a:pt x="114" y="273"/>
                    </a:lnTo>
                    <a:lnTo>
                      <a:pt x="91" y="318"/>
                    </a:lnTo>
                    <a:lnTo>
                      <a:pt x="136" y="363"/>
                    </a:lnTo>
                    <a:lnTo>
                      <a:pt x="182" y="363"/>
                    </a:lnTo>
                    <a:lnTo>
                      <a:pt x="182" y="386"/>
                    </a:lnTo>
                    <a:lnTo>
                      <a:pt x="227" y="409"/>
                    </a:lnTo>
                    <a:lnTo>
                      <a:pt x="272" y="386"/>
                    </a:lnTo>
                    <a:lnTo>
                      <a:pt x="318" y="409"/>
                    </a:lnTo>
                    <a:lnTo>
                      <a:pt x="363" y="409"/>
                    </a:lnTo>
                    <a:lnTo>
                      <a:pt x="386" y="363"/>
                    </a:lnTo>
                    <a:lnTo>
                      <a:pt x="340" y="341"/>
                    </a:lnTo>
                    <a:lnTo>
                      <a:pt x="386" y="295"/>
                    </a:lnTo>
                    <a:lnTo>
                      <a:pt x="340" y="295"/>
                    </a:lnTo>
                    <a:lnTo>
                      <a:pt x="318" y="273"/>
                    </a:lnTo>
                    <a:lnTo>
                      <a:pt x="386" y="227"/>
                    </a:lnTo>
                    <a:lnTo>
                      <a:pt x="295" y="204"/>
                    </a:lnTo>
                    <a:lnTo>
                      <a:pt x="250" y="204"/>
                    </a:lnTo>
                    <a:lnTo>
                      <a:pt x="227" y="159"/>
                    </a:lnTo>
                    <a:lnTo>
                      <a:pt x="250" y="114"/>
                    </a:lnTo>
                    <a:lnTo>
                      <a:pt x="272" y="136"/>
                    </a:lnTo>
                    <a:lnTo>
                      <a:pt x="295" y="136"/>
                    </a:lnTo>
                    <a:lnTo>
                      <a:pt x="340" y="114"/>
                    </a:lnTo>
                    <a:lnTo>
                      <a:pt x="363" y="68"/>
                    </a:lnTo>
                    <a:lnTo>
                      <a:pt x="340" y="23"/>
                    </a:lnTo>
                    <a:lnTo>
                      <a:pt x="295" y="0"/>
                    </a:lnTo>
                    <a:lnTo>
                      <a:pt x="250" y="46"/>
                    </a:lnTo>
                    <a:lnTo>
                      <a:pt x="204" y="46"/>
                    </a:lnTo>
                    <a:lnTo>
                      <a:pt x="182" y="23"/>
                    </a:lnTo>
                    <a:lnTo>
                      <a:pt x="159" y="0"/>
                    </a:lnTo>
                    <a:close/>
                  </a:path>
                </a:pathLst>
              </a:custGeom>
              <a:solidFill>
                <a:srgbClr val="92D050"/>
              </a:solidFill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6" name="Freeform 133">
                <a:extLst>
                  <a:ext uri="{FF2B5EF4-FFF2-40B4-BE49-F238E27FC236}">
                    <a16:creationId xmlns:a16="http://schemas.microsoft.com/office/drawing/2014/main" id="{8211D79E-4B27-43FC-83B0-8DE540C50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39" y="5514892"/>
                <a:ext cx="476763" cy="552003"/>
              </a:xfrm>
              <a:custGeom>
                <a:avLst/>
                <a:gdLst>
                  <a:gd name="T0" fmla="*/ 114 w 431"/>
                  <a:gd name="T1" fmla="*/ 46 h 499"/>
                  <a:gd name="T2" fmla="*/ 227 w 431"/>
                  <a:gd name="T3" fmla="*/ 0 h 499"/>
                  <a:gd name="T4" fmla="*/ 318 w 431"/>
                  <a:gd name="T5" fmla="*/ 114 h 499"/>
                  <a:gd name="T6" fmla="*/ 341 w 431"/>
                  <a:gd name="T7" fmla="*/ 68 h 499"/>
                  <a:gd name="T8" fmla="*/ 341 w 431"/>
                  <a:gd name="T9" fmla="*/ 46 h 499"/>
                  <a:gd name="T10" fmla="*/ 386 w 431"/>
                  <a:gd name="T11" fmla="*/ 46 h 499"/>
                  <a:gd name="T12" fmla="*/ 386 w 431"/>
                  <a:gd name="T13" fmla="*/ 68 h 499"/>
                  <a:gd name="T14" fmla="*/ 386 w 431"/>
                  <a:gd name="T15" fmla="*/ 91 h 499"/>
                  <a:gd name="T16" fmla="*/ 409 w 431"/>
                  <a:gd name="T17" fmla="*/ 137 h 499"/>
                  <a:gd name="T18" fmla="*/ 386 w 431"/>
                  <a:gd name="T19" fmla="*/ 182 h 499"/>
                  <a:gd name="T20" fmla="*/ 431 w 431"/>
                  <a:gd name="T21" fmla="*/ 227 h 499"/>
                  <a:gd name="T22" fmla="*/ 386 w 431"/>
                  <a:gd name="T23" fmla="*/ 205 h 499"/>
                  <a:gd name="T24" fmla="*/ 318 w 431"/>
                  <a:gd name="T25" fmla="*/ 295 h 499"/>
                  <a:gd name="T26" fmla="*/ 250 w 431"/>
                  <a:gd name="T27" fmla="*/ 318 h 499"/>
                  <a:gd name="T28" fmla="*/ 272 w 431"/>
                  <a:gd name="T29" fmla="*/ 386 h 499"/>
                  <a:gd name="T30" fmla="*/ 250 w 431"/>
                  <a:gd name="T31" fmla="*/ 431 h 499"/>
                  <a:gd name="T32" fmla="*/ 250 w 431"/>
                  <a:gd name="T33" fmla="*/ 499 h 499"/>
                  <a:gd name="T34" fmla="*/ 182 w 431"/>
                  <a:gd name="T35" fmla="*/ 477 h 499"/>
                  <a:gd name="T36" fmla="*/ 114 w 431"/>
                  <a:gd name="T37" fmla="*/ 477 h 499"/>
                  <a:gd name="T38" fmla="*/ 91 w 431"/>
                  <a:gd name="T39" fmla="*/ 431 h 499"/>
                  <a:gd name="T40" fmla="*/ 0 w 431"/>
                  <a:gd name="T41" fmla="*/ 409 h 499"/>
                  <a:gd name="T42" fmla="*/ 68 w 431"/>
                  <a:gd name="T43" fmla="*/ 341 h 499"/>
                  <a:gd name="T44" fmla="*/ 114 w 431"/>
                  <a:gd name="T45" fmla="*/ 318 h 499"/>
                  <a:gd name="T46" fmla="*/ 114 w 431"/>
                  <a:gd name="T47" fmla="*/ 273 h 499"/>
                  <a:gd name="T48" fmla="*/ 182 w 431"/>
                  <a:gd name="T49" fmla="*/ 250 h 499"/>
                  <a:gd name="T50" fmla="*/ 159 w 431"/>
                  <a:gd name="T51" fmla="*/ 227 h 499"/>
                  <a:gd name="T52" fmla="*/ 91 w 431"/>
                  <a:gd name="T53" fmla="*/ 227 h 499"/>
                  <a:gd name="T54" fmla="*/ 159 w 431"/>
                  <a:gd name="T55" fmla="*/ 205 h 499"/>
                  <a:gd name="T56" fmla="*/ 159 w 431"/>
                  <a:gd name="T57" fmla="*/ 137 h 499"/>
                  <a:gd name="T58" fmla="*/ 136 w 431"/>
                  <a:gd name="T59" fmla="*/ 137 h 499"/>
                  <a:gd name="T60" fmla="*/ 136 w 431"/>
                  <a:gd name="T61" fmla="*/ 114 h 499"/>
                  <a:gd name="T62" fmla="*/ 114 w 431"/>
                  <a:gd name="T63" fmla="*/ 91 h 499"/>
                  <a:gd name="T64" fmla="*/ 136 w 431"/>
                  <a:gd name="T65" fmla="*/ 46 h 499"/>
                  <a:gd name="T66" fmla="*/ 114 w 431"/>
                  <a:gd name="T67" fmla="*/ 46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31" h="499">
                    <a:moveTo>
                      <a:pt x="114" y="46"/>
                    </a:moveTo>
                    <a:lnTo>
                      <a:pt x="227" y="0"/>
                    </a:lnTo>
                    <a:lnTo>
                      <a:pt x="318" y="114"/>
                    </a:lnTo>
                    <a:lnTo>
                      <a:pt x="341" y="68"/>
                    </a:lnTo>
                    <a:lnTo>
                      <a:pt x="341" y="46"/>
                    </a:lnTo>
                    <a:lnTo>
                      <a:pt x="386" y="46"/>
                    </a:lnTo>
                    <a:lnTo>
                      <a:pt x="386" y="68"/>
                    </a:lnTo>
                    <a:lnTo>
                      <a:pt x="386" y="91"/>
                    </a:lnTo>
                    <a:lnTo>
                      <a:pt x="409" y="137"/>
                    </a:lnTo>
                    <a:lnTo>
                      <a:pt x="386" y="182"/>
                    </a:lnTo>
                    <a:lnTo>
                      <a:pt x="431" y="227"/>
                    </a:lnTo>
                    <a:lnTo>
                      <a:pt x="386" y="205"/>
                    </a:lnTo>
                    <a:lnTo>
                      <a:pt x="318" y="295"/>
                    </a:lnTo>
                    <a:lnTo>
                      <a:pt x="250" y="318"/>
                    </a:lnTo>
                    <a:lnTo>
                      <a:pt x="272" y="386"/>
                    </a:lnTo>
                    <a:lnTo>
                      <a:pt x="250" y="431"/>
                    </a:lnTo>
                    <a:lnTo>
                      <a:pt x="250" y="499"/>
                    </a:lnTo>
                    <a:lnTo>
                      <a:pt x="182" y="477"/>
                    </a:lnTo>
                    <a:lnTo>
                      <a:pt x="114" y="477"/>
                    </a:lnTo>
                    <a:lnTo>
                      <a:pt x="91" y="431"/>
                    </a:lnTo>
                    <a:lnTo>
                      <a:pt x="0" y="409"/>
                    </a:lnTo>
                    <a:lnTo>
                      <a:pt x="68" y="341"/>
                    </a:lnTo>
                    <a:lnTo>
                      <a:pt x="114" y="318"/>
                    </a:lnTo>
                    <a:lnTo>
                      <a:pt x="114" y="273"/>
                    </a:lnTo>
                    <a:lnTo>
                      <a:pt x="182" y="250"/>
                    </a:lnTo>
                    <a:lnTo>
                      <a:pt x="159" y="227"/>
                    </a:lnTo>
                    <a:lnTo>
                      <a:pt x="91" y="227"/>
                    </a:lnTo>
                    <a:lnTo>
                      <a:pt x="159" y="205"/>
                    </a:lnTo>
                    <a:lnTo>
                      <a:pt x="159" y="137"/>
                    </a:lnTo>
                    <a:lnTo>
                      <a:pt x="136" y="137"/>
                    </a:lnTo>
                    <a:lnTo>
                      <a:pt x="136" y="114"/>
                    </a:lnTo>
                    <a:lnTo>
                      <a:pt x="114" y="91"/>
                    </a:lnTo>
                    <a:lnTo>
                      <a:pt x="136" y="46"/>
                    </a:lnTo>
                    <a:lnTo>
                      <a:pt x="114" y="46"/>
                    </a:lnTo>
                    <a:close/>
                  </a:path>
                </a:pathLst>
              </a:custGeom>
              <a:solidFill>
                <a:srgbClr val="92D050"/>
              </a:solidFill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7" name="Freeform 134">
                <a:extLst>
                  <a:ext uri="{FF2B5EF4-FFF2-40B4-BE49-F238E27FC236}">
                    <a16:creationId xmlns:a16="http://schemas.microsoft.com/office/drawing/2014/main" id="{E43D6C2C-AC9C-43AD-8FAD-7459DF76C0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8023" y="5164221"/>
                <a:ext cx="451320" cy="476780"/>
              </a:xfrm>
              <a:custGeom>
                <a:avLst/>
                <a:gdLst>
                  <a:gd name="T0" fmla="*/ 363 w 408"/>
                  <a:gd name="T1" fmla="*/ 23 h 431"/>
                  <a:gd name="T2" fmla="*/ 340 w 408"/>
                  <a:gd name="T3" fmla="*/ 45 h 431"/>
                  <a:gd name="T4" fmla="*/ 317 w 408"/>
                  <a:gd name="T5" fmla="*/ 0 h 431"/>
                  <a:gd name="T6" fmla="*/ 272 w 408"/>
                  <a:gd name="T7" fmla="*/ 0 h 431"/>
                  <a:gd name="T8" fmla="*/ 249 w 408"/>
                  <a:gd name="T9" fmla="*/ 23 h 431"/>
                  <a:gd name="T10" fmla="*/ 204 w 408"/>
                  <a:gd name="T11" fmla="*/ 23 h 431"/>
                  <a:gd name="T12" fmla="*/ 158 w 408"/>
                  <a:gd name="T13" fmla="*/ 45 h 431"/>
                  <a:gd name="T14" fmla="*/ 158 w 408"/>
                  <a:gd name="T15" fmla="*/ 68 h 431"/>
                  <a:gd name="T16" fmla="*/ 136 w 408"/>
                  <a:gd name="T17" fmla="*/ 91 h 431"/>
                  <a:gd name="T18" fmla="*/ 136 w 408"/>
                  <a:gd name="T19" fmla="*/ 113 h 431"/>
                  <a:gd name="T20" fmla="*/ 90 w 408"/>
                  <a:gd name="T21" fmla="*/ 113 h 431"/>
                  <a:gd name="T22" fmla="*/ 68 w 408"/>
                  <a:gd name="T23" fmla="*/ 91 h 431"/>
                  <a:gd name="T24" fmla="*/ 22 w 408"/>
                  <a:gd name="T25" fmla="*/ 113 h 431"/>
                  <a:gd name="T26" fmla="*/ 45 w 408"/>
                  <a:gd name="T27" fmla="*/ 136 h 431"/>
                  <a:gd name="T28" fmla="*/ 0 w 408"/>
                  <a:gd name="T29" fmla="*/ 136 h 431"/>
                  <a:gd name="T30" fmla="*/ 68 w 408"/>
                  <a:gd name="T31" fmla="*/ 159 h 431"/>
                  <a:gd name="T32" fmla="*/ 90 w 408"/>
                  <a:gd name="T33" fmla="*/ 204 h 431"/>
                  <a:gd name="T34" fmla="*/ 158 w 408"/>
                  <a:gd name="T35" fmla="*/ 204 h 431"/>
                  <a:gd name="T36" fmla="*/ 136 w 408"/>
                  <a:gd name="T37" fmla="*/ 249 h 431"/>
                  <a:gd name="T38" fmla="*/ 45 w 408"/>
                  <a:gd name="T39" fmla="*/ 295 h 431"/>
                  <a:gd name="T40" fmla="*/ 68 w 408"/>
                  <a:gd name="T41" fmla="*/ 317 h 431"/>
                  <a:gd name="T42" fmla="*/ 68 w 408"/>
                  <a:gd name="T43" fmla="*/ 363 h 431"/>
                  <a:gd name="T44" fmla="*/ 181 w 408"/>
                  <a:gd name="T45" fmla="*/ 317 h 431"/>
                  <a:gd name="T46" fmla="*/ 272 w 408"/>
                  <a:gd name="T47" fmla="*/ 431 h 431"/>
                  <a:gd name="T48" fmla="*/ 295 w 408"/>
                  <a:gd name="T49" fmla="*/ 385 h 431"/>
                  <a:gd name="T50" fmla="*/ 295 w 408"/>
                  <a:gd name="T51" fmla="*/ 363 h 431"/>
                  <a:gd name="T52" fmla="*/ 249 w 408"/>
                  <a:gd name="T53" fmla="*/ 340 h 431"/>
                  <a:gd name="T54" fmla="*/ 249 w 408"/>
                  <a:gd name="T55" fmla="*/ 272 h 431"/>
                  <a:gd name="T56" fmla="*/ 317 w 408"/>
                  <a:gd name="T57" fmla="*/ 204 h 431"/>
                  <a:gd name="T58" fmla="*/ 385 w 408"/>
                  <a:gd name="T59" fmla="*/ 227 h 431"/>
                  <a:gd name="T60" fmla="*/ 408 w 408"/>
                  <a:gd name="T61" fmla="*/ 181 h 431"/>
                  <a:gd name="T62" fmla="*/ 363 w 408"/>
                  <a:gd name="T63" fmla="*/ 159 h 431"/>
                  <a:gd name="T64" fmla="*/ 363 w 408"/>
                  <a:gd name="T65" fmla="*/ 136 h 431"/>
                  <a:gd name="T66" fmla="*/ 340 w 408"/>
                  <a:gd name="T67" fmla="*/ 113 h 431"/>
                  <a:gd name="T68" fmla="*/ 363 w 408"/>
                  <a:gd name="T69" fmla="*/ 91 h 431"/>
                  <a:gd name="T70" fmla="*/ 340 w 408"/>
                  <a:gd name="T71" fmla="*/ 68 h 431"/>
                  <a:gd name="T72" fmla="*/ 385 w 408"/>
                  <a:gd name="T73" fmla="*/ 23 h 431"/>
                  <a:gd name="T74" fmla="*/ 363 w 408"/>
                  <a:gd name="T75" fmla="*/ 23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08" h="431">
                    <a:moveTo>
                      <a:pt x="363" y="23"/>
                    </a:moveTo>
                    <a:lnTo>
                      <a:pt x="340" y="45"/>
                    </a:lnTo>
                    <a:lnTo>
                      <a:pt x="317" y="0"/>
                    </a:lnTo>
                    <a:lnTo>
                      <a:pt x="272" y="0"/>
                    </a:lnTo>
                    <a:lnTo>
                      <a:pt x="249" y="23"/>
                    </a:lnTo>
                    <a:lnTo>
                      <a:pt x="204" y="23"/>
                    </a:lnTo>
                    <a:lnTo>
                      <a:pt x="158" y="45"/>
                    </a:lnTo>
                    <a:lnTo>
                      <a:pt x="158" y="68"/>
                    </a:lnTo>
                    <a:lnTo>
                      <a:pt x="136" y="91"/>
                    </a:lnTo>
                    <a:lnTo>
                      <a:pt x="136" y="113"/>
                    </a:lnTo>
                    <a:lnTo>
                      <a:pt x="90" y="113"/>
                    </a:lnTo>
                    <a:lnTo>
                      <a:pt x="68" y="91"/>
                    </a:lnTo>
                    <a:lnTo>
                      <a:pt x="22" y="113"/>
                    </a:lnTo>
                    <a:lnTo>
                      <a:pt x="45" y="136"/>
                    </a:lnTo>
                    <a:lnTo>
                      <a:pt x="0" y="136"/>
                    </a:lnTo>
                    <a:lnTo>
                      <a:pt x="68" y="159"/>
                    </a:lnTo>
                    <a:lnTo>
                      <a:pt x="90" y="204"/>
                    </a:lnTo>
                    <a:lnTo>
                      <a:pt x="158" y="204"/>
                    </a:lnTo>
                    <a:lnTo>
                      <a:pt x="136" y="249"/>
                    </a:lnTo>
                    <a:lnTo>
                      <a:pt x="45" y="295"/>
                    </a:lnTo>
                    <a:lnTo>
                      <a:pt x="68" y="317"/>
                    </a:lnTo>
                    <a:lnTo>
                      <a:pt x="68" y="363"/>
                    </a:lnTo>
                    <a:lnTo>
                      <a:pt x="181" y="317"/>
                    </a:lnTo>
                    <a:lnTo>
                      <a:pt x="272" y="431"/>
                    </a:lnTo>
                    <a:lnTo>
                      <a:pt x="295" y="385"/>
                    </a:lnTo>
                    <a:lnTo>
                      <a:pt x="295" y="363"/>
                    </a:lnTo>
                    <a:lnTo>
                      <a:pt x="249" y="340"/>
                    </a:lnTo>
                    <a:lnTo>
                      <a:pt x="249" y="272"/>
                    </a:lnTo>
                    <a:lnTo>
                      <a:pt x="317" y="204"/>
                    </a:lnTo>
                    <a:lnTo>
                      <a:pt x="385" y="227"/>
                    </a:lnTo>
                    <a:lnTo>
                      <a:pt x="408" y="181"/>
                    </a:lnTo>
                    <a:lnTo>
                      <a:pt x="363" y="159"/>
                    </a:lnTo>
                    <a:lnTo>
                      <a:pt x="363" y="136"/>
                    </a:lnTo>
                    <a:lnTo>
                      <a:pt x="340" y="113"/>
                    </a:lnTo>
                    <a:lnTo>
                      <a:pt x="363" y="91"/>
                    </a:lnTo>
                    <a:lnTo>
                      <a:pt x="340" y="68"/>
                    </a:lnTo>
                    <a:lnTo>
                      <a:pt x="385" y="23"/>
                    </a:lnTo>
                    <a:lnTo>
                      <a:pt x="363" y="23"/>
                    </a:lnTo>
                    <a:close/>
                  </a:path>
                </a:pathLst>
              </a:custGeom>
              <a:solidFill>
                <a:srgbClr val="92D050"/>
              </a:solidFill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8" name="Freeform 135">
                <a:extLst>
                  <a:ext uri="{FF2B5EF4-FFF2-40B4-BE49-F238E27FC236}">
                    <a16:creationId xmlns:a16="http://schemas.microsoft.com/office/drawing/2014/main" id="{04F64146-2070-435D-9EE6-56BD0AE22A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583" y="5264887"/>
                <a:ext cx="325216" cy="325228"/>
              </a:xfrm>
              <a:custGeom>
                <a:avLst/>
                <a:gdLst>
                  <a:gd name="T0" fmla="*/ 22 w 294"/>
                  <a:gd name="T1" fmla="*/ 90 h 294"/>
                  <a:gd name="T2" fmla="*/ 0 w 294"/>
                  <a:gd name="T3" fmla="*/ 136 h 294"/>
                  <a:gd name="T4" fmla="*/ 68 w 294"/>
                  <a:gd name="T5" fmla="*/ 181 h 294"/>
                  <a:gd name="T6" fmla="*/ 68 w 294"/>
                  <a:gd name="T7" fmla="*/ 249 h 294"/>
                  <a:gd name="T8" fmla="*/ 113 w 294"/>
                  <a:gd name="T9" fmla="*/ 294 h 294"/>
                  <a:gd name="T10" fmla="*/ 113 w 294"/>
                  <a:gd name="T11" fmla="*/ 204 h 294"/>
                  <a:gd name="T12" fmla="*/ 158 w 294"/>
                  <a:gd name="T13" fmla="*/ 181 h 294"/>
                  <a:gd name="T14" fmla="*/ 181 w 294"/>
                  <a:gd name="T15" fmla="*/ 204 h 294"/>
                  <a:gd name="T16" fmla="*/ 272 w 294"/>
                  <a:gd name="T17" fmla="*/ 158 h 294"/>
                  <a:gd name="T18" fmla="*/ 294 w 294"/>
                  <a:gd name="T19" fmla="*/ 112 h 294"/>
                  <a:gd name="T20" fmla="*/ 226 w 294"/>
                  <a:gd name="T21" fmla="*/ 113 h 294"/>
                  <a:gd name="T22" fmla="*/ 204 w 294"/>
                  <a:gd name="T23" fmla="*/ 68 h 294"/>
                  <a:gd name="T24" fmla="*/ 136 w 294"/>
                  <a:gd name="T25" fmla="*/ 45 h 294"/>
                  <a:gd name="T26" fmla="*/ 113 w 294"/>
                  <a:gd name="T27" fmla="*/ 68 h 294"/>
                  <a:gd name="T28" fmla="*/ 90 w 294"/>
                  <a:gd name="T29" fmla="*/ 45 h 294"/>
                  <a:gd name="T30" fmla="*/ 90 w 294"/>
                  <a:gd name="T31" fmla="*/ 22 h 294"/>
                  <a:gd name="T32" fmla="*/ 68 w 294"/>
                  <a:gd name="T33" fmla="*/ 0 h 294"/>
                  <a:gd name="T34" fmla="*/ 45 w 294"/>
                  <a:gd name="T35" fmla="*/ 22 h 294"/>
                  <a:gd name="T36" fmla="*/ 22 w 294"/>
                  <a:gd name="T37" fmla="*/ 45 h 294"/>
                  <a:gd name="T38" fmla="*/ 68 w 294"/>
                  <a:gd name="T39" fmla="*/ 68 h 294"/>
                  <a:gd name="T40" fmla="*/ 45 w 294"/>
                  <a:gd name="T41" fmla="*/ 90 h 294"/>
                  <a:gd name="T42" fmla="*/ 45 w 294"/>
                  <a:gd name="T43" fmla="*/ 113 h 294"/>
                  <a:gd name="T44" fmla="*/ 22 w 294"/>
                  <a:gd name="T45" fmla="*/ 113 h 294"/>
                  <a:gd name="T46" fmla="*/ 22 w 294"/>
                  <a:gd name="T47" fmla="*/ 90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94" h="294">
                    <a:moveTo>
                      <a:pt x="22" y="90"/>
                    </a:moveTo>
                    <a:lnTo>
                      <a:pt x="0" y="136"/>
                    </a:lnTo>
                    <a:lnTo>
                      <a:pt x="68" y="181"/>
                    </a:lnTo>
                    <a:lnTo>
                      <a:pt x="68" y="249"/>
                    </a:lnTo>
                    <a:lnTo>
                      <a:pt x="113" y="294"/>
                    </a:lnTo>
                    <a:lnTo>
                      <a:pt x="113" y="204"/>
                    </a:lnTo>
                    <a:lnTo>
                      <a:pt x="158" y="181"/>
                    </a:lnTo>
                    <a:lnTo>
                      <a:pt x="181" y="204"/>
                    </a:lnTo>
                    <a:lnTo>
                      <a:pt x="272" y="158"/>
                    </a:lnTo>
                    <a:lnTo>
                      <a:pt x="294" y="112"/>
                    </a:lnTo>
                    <a:lnTo>
                      <a:pt x="226" y="113"/>
                    </a:lnTo>
                    <a:lnTo>
                      <a:pt x="204" y="68"/>
                    </a:lnTo>
                    <a:lnTo>
                      <a:pt x="136" y="45"/>
                    </a:lnTo>
                    <a:lnTo>
                      <a:pt x="113" y="68"/>
                    </a:lnTo>
                    <a:lnTo>
                      <a:pt x="90" y="45"/>
                    </a:lnTo>
                    <a:lnTo>
                      <a:pt x="90" y="22"/>
                    </a:lnTo>
                    <a:lnTo>
                      <a:pt x="68" y="0"/>
                    </a:lnTo>
                    <a:lnTo>
                      <a:pt x="45" y="22"/>
                    </a:lnTo>
                    <a:lnTo>
                      <a:pt x="22" y="45"/>
                    </a:lnTo>
                    <a:lnTo>
                      <a:pt x="68" y="68"/>
                    </a:lnTo>
                    <a:lnTo>
                      <a:pt x="45" y="90"/>
                    </a:lnTo>
                    <a:lnTo>
                      <a:pt x="45" y="113"/>
                    </a:lnTo>
                    <a:lnTo>
                      <a:pt x="22" y="113"/>
                    </a:lnTo>
                    <a:lnTo>
                      <a:pt x="22" y="90"/>
                    </a:lnTo>
                    <a:close/>
                  </a:path>
                </a:pathLst>
              </a:custGeom>
              <a:solidFill>
                <a:srgbClr val="92D050"/>
              </a:solidFill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9" name="Freeform 136">
                <a:extLst>
                  <a:ext uri="{FF2B5EF4-FFF2-40B4-BE49-F238E27FC236}">
                    <a16:creationId xmlns:a16="http://schemas.microsoft.com/office/drawing/2014/main" id="{607A2A32-7F97-424A-9259-77CFD334BE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2272" y="4060216"/>
                <a:ext cx="601761" cy="677005"/>
              </a:xfrm>
              <a:custGeom>
                <a:avLst/>
                <a:gdLst>
                  <a:gd name="T0" fmla="*/ 386 w 544"/>
                  <a:gd name="T1" fmla="*/ 227 h 612"/>
                  <a:gd name="T2" fmla="*/ 340 w 544"/>
                  <a:gd name="T3" fmla="*/ 227 h 612"/>
                  <a:gd name="T4" fmla="*/ 295 w 544"/>
                  <a:gd name="T5" fmla="*/ 272 h 612"/>
                  <a:gd name="T6" fmla="*/ 250 w 544"/>
                  <a:gd name="T7" fmla="*/ 363 h 612"/>
                  <a:gd name="T8" fmla="*/ 227 w 544"/>
                  <a:gd name="T9" fmla="*/ 476 h 612"/>
                  <a:gd name="T10" fmla="*/ 204 w 544"/>
                  <a:gd name="T11" fmla="*/ 522 h 612"/>
                  <a:gd name="T12" fmla="*/ 227 w 544"/>
                  <a:gd name="T13" fmla="*/ 544 h 612"/>
                  <a:gd name="T14" fmla="*/ 159 w 544"/>
                  <a:gd name="T15" fmla="*/ 612 h 612"/>
                  <a:gd name="T16" fmla="*/ 114 w 544"/>
                  <a:gd name="T17" fmla="*/ 612 h 612"/>
                  <a:gd name="T18" fmla="*/ 114 w 544"/>
                  <a:gd name="T19" fmla="*/ 567 h 612"/>
                  <a:gd name="T20" fmla="*/ 45 w 544"/>
                  <a:gd name="T21" fmla="*/ 544 h 612"/>
                  <a:gd name="T22" fmla="*/ 0 w 544"/>
                  <a:gd name="T23" fmla="*/ 476 h 612"/>
                  <a:gd name="T24" fmla="*/ 23 w 544"/>
                  <a:gd name="T25" fmla="*/ 454 h 612"/>
                  <a:gd name="T26" fmla="*/ 68 w 544"/>
                  <a:gd name="T27" fmla="*/ 454 h 612"/>
                  <a:gd name="T28" fmla="*/ 159 w 544"/>
                  <a:gd name="T29" fmla="*/ 386 h 612"/>
                  <a:gd name="T30" fmla="*/ 250 w 544"/>
                  <a:gd name="T31" fmla="*/ 295 h 612"/>
                  <a:gd name="T32" fmla="*/ 272 w 544"/>
                  <a:gd name="T33" fmla="*/ 227 h 612"/>
                  <a:gd name="T34" fmla="*/ 295 w 544"/>
                  <a:gd name="T35" fmla="*/ 204 h 612"/>
                  <a:gd name="T36" fmla="*/ 272 w 544"/>
                  <a:gd name="T37" fmla="*/ 181 h 612"/>
                  <a:gd name="T38" fmla="*/ 295 w 544"/>
                  <a:gd name="T39" fmla="*/ 136 h 612"/>
                  <a:gd name="T40" fmla="*/ 272 w 544"/>
                  <a:gd name="T41" fmla="*/ 113 h 612"/>
                  <a:gd name="T42" fmla="*/ 295 w 544"/>
                  <a:gd name="T43" fmla="*/ 68 h 612"/>
                  <a:gd name="T44" fmla="*/ 318 w 544"/>
                  <a:gd name="T45" fmla="*/ 45 h 612"/>
                  <a:gd name="T46" fmla="*/ 363 w 544"/>
                  <a:gd name="T47" fmla="*/ 23 h 612"/>
                  <a:gd name="T48" fmla="*/ 386 w 544"/>
                  <a:gd name="T49" fmla="*/ 45 h 612"/>
                  <a:gd name="T50" fmla="*/ 454 w 544"/>
                  <a:gd name="T51" fmla="*/ 23 h 612"/>
                  <a:gd name="T52" fmla="*/ 544 w 544"/>
                  <a:gd name="T53" fmla="*/ 0 h 612"/>
                  <a:gd name="T54" fmla="*/ 544 w 544"/>
                  <a:gd name="T55" fmla="*/ 45 h 612"/>
                  <a:gd name="T56" fmla="*/ 499 w 544"/>
                  <a:gd name="T57" fmla="*/ 45 h 612"/>
                  <a:gd name="T58" fmla="*/ 476 w 544"/>
                  <a:gd name="T59" fmla="*/ 68 h 612"/>
                  <a:gd name="T60" fmla="*/ 476 w 544"/>
                  <a:gd name="T61" fmla="*/ 113 h 612"/>
                  <a:gd name="T62" fmla="*/ 431 w 544"/>
                  <a:gd name="T63" fmla="*/ 91 h 612"/>
                  <a:gd name="T64" fmla="*/ 386 w 544"/>
                  <a:gd name="T65" fmla="*/ 136 h 612"/>
                  <a:gd name="T66" fmla="*/ 363 w 544"/>
                  <a:gd name="T67" fmla="*/ 113 h 612"/>
                  <a:gd name="T68" fmla="*/ 318 w 544"/>
                  <a:gd name="T69" fmla="*/ 136 h 612"/>
                  <a:gd name="T70" fmla="*/ 340 w 544"/>
                  <a:gd name="T71" fmla="*/ 159 h 612"/>
                  <a:gd name="T72" fmla="*/ 318 w 544"/>
                  <a:gd name="T73" fmla="*/ 181 h 612"/>
                  <a:gd name="T74" fmla="*/ 340 w 544"/>
                  <a:gd name="T75" fmla="*/ 181 h 612"/>
                  <a:gd name="T76" fmla="*/ 363 w 544"/>
                  <a:gd name="T77" fmla="*/ 204 h 612"/>
                  <a:gd name="T78" fmla="*/ 386 w 544"/>
                  <a:gd name="T79" fmla="*/ 204 h 612"/>
                  <a:gd name="T80" fmla="*/ 386 w 544"/>
                  <a:gd name="T81" fmla="*/ 227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44" h="612">
                    <a:moveTo>
                      <a:pt x="386" y="227"/>
                    </a:moveTo>
                    <a:lnTo>
                      <a:pt x="340" y="227"/>
                    </a:lnTo>
                    <a:lnTo>
                      <a:pt x="295" y="272"/>
                    </a:lnTo>
                    <a:lnTo>
                      <a:pt x="250" y="363"/>
                    </a:lnTo>
                    <a:lnTo>
                      <a:pt x="227" y="476"/>
                    </a:lnTo>
                    <a:lnTo>
                      <a:pt x="204" y="522"/>
                    </a:lnTo>
                    <a:lnTo>
                      <a:pt x="227" y="544"/>
                    </a:lnTo>
                    <a:lnTo>
                      <a:pt x="159" y="612"/>
                    </a:lnTo>
                    <a:lnTo>
                      <a:pt x="114" y="612"/>
                    </a:lnTo>
                    <a:lnTo>
                      <a:pt x="114" y="567"/>
                    </a:lnTo>
                    <a:lnTo>
                      <a:pt x="45" y="544"/>
                    </a:lnTo>
                    <a:lnTo>
                      <a:pt x="0" y="476"/>
                    </a:lnTo>
                    <a:lnTo>
                      <a:pt x="23" y="454"/>
                    </a:lnTo>
                    <a:lnTo>
                      <a:pt x="68" y="454"/>
                    </a:lnTo>
                    <a:lnTo>
                      <a:pt x="159" y="386"/>
                    </a:lnTo>
                    <a:lnTo>
                      <a:pt x="250" y="295"/>
                    </a:lnTo>
                    <a:lnTo>
                      <a:pt x="272" y="227"/>
                    </a:lnTo>
                    <a:lnTo>
                      <a:pt x="295" y="204"/>
                    </a:lnTo>
                    <a:lnTo>
                      <a:pt x="272" y="181"/>
                    </a:lnTo>
                    <a:lnTo>
                      <a:pt x="295" y="136"/>
                    </a:lnTo>
                    <a:lnTo>
                      <a:pt x="272" y="113"/>
                    </a:lnTo>
                    <a:lnTo>
                      <a:pt x="295" y="68"/>
                    </a:lnTo>
                    <a:lnTo>
                      <a:pt x="318" y="45"/>
                    </a:lnTo>
                    <a:lnTo>
                      <a:pt x="363" y="23"/>
                    </a:lnTo>
                    <a:lnTo>
                      <a:pt x="386" y="45"/>
                    </a:lnTo>
                    <a:lnTo>
                      <a:pt x="454" y="23"/>
                    </a:lnTo>
                    <a:lnTo>
                      <a:pt x="544" y="0"/>
                    </a:lnTo>
                    <a:lnTo>
                      <a:pt x="544" y="45"/>
                    </a:lnTo>
                    <a:lnTo>
                      <a:pt x="499" y="45"/>
                    </a:lnTo>
                    <a:lnTo>
                      <a:pt x="476" y="68"/>
                    </a:lnTo>
                    <a:lnTo>
                      <a:pt x="476" y="113"/>
                    </a:lnTo>
                    <a:lnTo>
                      <a:pt x="431" y="91"/>
                    </a:lnTo>
                    <a:lnTo>
                      <a:pt x="386" y="136"/>
                    </a:lnTo>
                    <a:lnTo>
                      <a:pt x="363" y="113"/>
                    </a:lnTo>
                    <a:lnTo>
                      <a:pt x="318" y="136"/>
                    </a:lnTo>
                    <a:lnTo>
                      <a:pt x="340" y="159"/>
                    </a:lnTo>
                    <a:lnTo>
                      <a:pt x="318" y="181"/>
                    </a:lnTo>
                    <a:lnTo>
                      <a:pt x="340" y="181"/>
                    </a:lnTo>
                    <a:lnTo>
                      <a:pt x="363" y="204"/>
                    </a:lnTo>
                    <a:lnTo>
                      <a:pt x="386" y="204"/>
                    </a:lnTo>
                    <a:lnTo>
                      <a:pt x="386" y="227"/>
                    </a:lnTo>
                    <a:close/>
                  </a:path>
                </a:pathLst>
              </a:custGeom>
              <a:solidFill>
                <a:srgbClr val="92D050"/>
              </a:solidFill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0" name="Freeform 137">
                <a:extLst>
                  <a:ext uri="{FF2B5EF4-FFF2-40B4-BE49-F238E27FC236}">
                    <a16:creationId xmlns:a16="http://schemas.microsoft.com/office/drawing/2014/main" id="{2453AE7D-649C-464F-A779-A8DAA33332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699" y="5766004"/>
                <a:ext cx="225660" cy="150446"/>
              </a:xfrm>
              <a:custGeom>
                <a:avLst/>
                <a:gdLst>
                  <a:gd name="T0" fmla="*/ 91 w 204"/>
                  <a:gd name="T1" fmla="*/ 46 h 136"/>
                  <a:gd name="T2" fmla="*/ 159 w 204"/>
                  <a:gd name="T3" fmla="*/ 23 h 136"/>
                  <a:gd name="T4" fmla="*/ 204 w 204"/>
                  <a:gd name="T5" fmla="*/ 46 h 136"/>
                  <a:gd name="T6" fmla="*/ 182 w 204"/>
                  <a:gd name="T7" fmla="*/ 91 h 136"/>
                  <a:gd name="T8" fmla="*/ 159 w 204"/>
                  <a:gd name="T9" fmla="*/ 68 h 136"/>
                  <a:gd name="T10" fmla="*/ 114 w 204"/>
                  <a:gd name="T11" fmla="*/ 68 h 136"/>
                  <a:gd name="T12" fmla="*/ 91 w 204"/>
                  <a:gd name="T13" fmla="*/ 91 h 136"/>
                  <a:gd name="T14" fmla="*/ 23 w 204"/>
                  <a:gd name="T15" fmla="*/ 136 h 136"/>
                  <a:gd name="T16" fmla="*/ 0 w 204"/>
                  <a:gd name="T17" fmla="*/ 114 h 136"/>
                  <a:gd name="T18" fmla="*/ 23 w 204"/>
                  <a:gd name="T19" fmla="*/ 91 h 136"/>
                  <a:gd name="T20" fmla="*/ 0 w 204"/>
                  <a:gd name="T21" fmla="*/ 68 h 136"/>
                  <a:gd name="T22" fmla="*/ 68 w 204"/>
                  <a:gd name="T23" fmla="*/ 0 h 136"/>
                  <a:gd name="T24" fmla="*/ 114 w 204"/>
                  <a:gd name="T25" fmla="*/ 0 h 136"/>
                  <a:gd name="T26" fmla="*/ 91 w 204"/>
                  <a:gd name="T27" fmla="*/ 4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4" h="136">
                    <a:moveTo>
                      <a:pt x="91" y="46"/>
                    </a:moveTo>
                    <a:lnTo>
                      <a:pt x="159" y="23"/>
                    </a:lnTo>
                    <a:lnTo>
                      <a:pt x="204" y="46"/>
                    </a:lnTo>
                    <a:lnTo>
                      <a:pt x="182" y="91"/>
                    </a:lnTo>
                    <a:lnTo>
                      <a:pt x="159" y="68"/>
                    </a:lnTo>
                    <a:lnTo>
                      <a:pt x="114" y="68"/>
                    </a:lnTo>
                    <a:lnTo>
                      <a:pt x="91" y="91"/>
                    </a:lnTo>
                    <a:lnTo>
                      <a:pt x="23" y="136"/>
                    </a:lnTo>
                    <a:lnTo>
                      <a:pt x="0" y="114"/>
                    </a:lnTo>
                    <a:lnTo>
                      <a:pt x="23" y="91"/>
                    </a:lnTo>
                    <a:lnTo>
                      <a:pt x="0" y="68"/>
                    </a:lnTo>
                    <a:lnTo>
                      <a:pt x="68" y="0"/>
                    </a:lnTo>
                    <a:lnTo>
                      <a:pt x="114" y="0"/>
                    </a:lnTo>
                    <a:lnTo>
                      <a:pt x="91" y="46"/>
                    </a:lnTo>
                    <a:close/>
                  </a:path>
                </a:pathLst>
              </a:custGeom>
              <a:solidFill>
                <a:srgbClr val="92D050"/>
              </a:solidFill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1" name="Freeform 138">
                <a:extLst>
                  <a:ext uri="{FF2B5EF4-FFF2-40B4-BE49-F238E27FC236}">
                    <a16:creationId xmlns:a16="http://schemas.microsoft.com/office/drawing/2014/main" id="{1DDFDFD6-4F8F-40CD-A26D-24598D0CA1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921" y="5314667"/>
                <a:ext cx="275438" cy="427000"/>
              </a:xfrm>
              <a:custGeom>
                <a:avLst/>
                <a:gdLst>
                  <a:gd name="T0" fmla="*/ 204 w 249"/>
                  <a:gd name="T1" fmla="*/ 249 h 386"/>
                  <a:gd name="T2" fmla="*/ 159 w 249"/>
                  <a:gd name="T3" fmla="*/ 204 h 386"/>
                  <a:gd name="T4" fmla="*/ 159 w 249"/>
                  <a:gd name="T5" fmla="*/ 136 h 386"/>
                  <a:gd name="T6" fmla="*/ 91 w 249"/>
                  <a:gd name="T7" fmla="*/ 91 h 386"/>
                  <a:gd name="T8" fmla="*/ 113 w 249"/>
                  <a:gd name="T9" fmla="*/ 45 h 386"/>
                  <a:gd name="T10" fmla="*/ 91 w 249"/>
                  <a:gd name="T11" fmla="*/ 23 h 386"/>
                  <a:gd name="T12" fmla="*/ 68 w 249"/>
                  <a:gd name="T13" fmla="*/ 23 h 386"/>
                  <a:gd name="T14" fmla="*/ 23 w 249"/>
                  <a:gd name="T15" fmla="*/ 0 h 386"/>
                  <a:gd name="T16" fmla="*/ 23 w 249"/>
                  <a:gd name="T17" fmla="*/ 23 h 386"/>
                  <a:gd name="T18" fmla="*/ 45 w 249"/>
                  <a:gd name="T19" fmla="*/ 45 h 386"/>
                  <a:gd name="T20" fmla="*/ 23 w 249"/>
                  <a:gd name="T21" fmla="*/ 68 h 386"/>
                  <a:gd name="T22" fmla="*/ 45 w 249"/>
                  <a:gd name="T23" fmla="*/ 113 h 386"/>
                  <a:gd name="T24" fmla="*/ 91 w 249"/>
                  <a:gd name="T25" fmla="*/ 113 h 386"/>
                  <a:gd name="T26" fmla="*/ 68 w 249"/>
                  <a:gd name="T27" fmla="*/ 136 h 386"/>
                  <a:gd name="T28" fmla="*/ 113 w 249"/>
                  <a:gd name="T29" fmla="*/ 159 h 386"/>
                  <a:gd name="T30" fmla="*/ 136 w 249"/>
                  <a:gd name="T31" fmla="*/ 204 h 386"/>
                  <a:gd name="T32" fmla="*/ 113 w 249"/>
                  <a:gd name="T33" fmla="*/ 227 h 386"/>
                  <a:gd name="T34" fmla="*/ 136 w 249"/>
                  <a:gd name="T35" fmla="*/ 272 h 386"/>
                  <a:gd name="T36" fmla="*/ 113 w 249"/>
                  <a:gd name="T37" fmla="*/ 272 h 386"/>
                  <a:gd name="T38" fmla="*/ 91 w 249"/>
                  <a:gd name="T39" fmla="*/ 249 h 386"/>
                  <a:gd name="T40" fmla="*/ 68 w 249"/>
                  <a:gd name="T41" fmla="*/ 272 h 386"/>
                  <a:gd name="T42" fmla="*/ 45 w 249"/>
                  <a:gd name="T43" fmla="*/ 227 h 386"/>
                  <a:gd name="T44" fmla="*/ 68 w 249"/>
                  <a:gd name="T45" fmla="*/ 204 h 386"/>
                  <a:gd name="T46" fmla="*/ 68 w 249"/>
                  <a:gd name="T47" fmla="*/ 181 h 386"/>
                  <a:gd name="T48" fmla="*/ 45 w 249"/>
                  <a:gd name="T49" fmla="*/ 181 h 386"/>
                  <a:gd name="T50" fmla="*/ 68 w 249"/>
                  <a:gd name="T51" fmla="*/ 159 h 386"/>
                  <a:gd name="T52" fmla="*/ 45 w 249"/>
                  <a:gd name="T53" fmla="*/ 136 h 386"/>
                  <a:gd name="T54" fmla="*/ 0 w 249"/>
                  <a:gd name="T55" fmla="*/ 204 h 386"/>
                  <a:gd name="T56" fmla="*/ 23 w 249"/>
                  <a:gd name="T57" fmla="*/ 249 h 386"/>
                  <a:gd name="T58" fmla="*/ 45 w 249"/>
                  <a:gd name="T59" fmla="*/ 249 h 386"/>
                  <a:gd name="T60" fmla="*/ 45 w 249"/>
                  <a:gd name="T61" fmla="*/ 295 h 386"/>
                  <a:gd name="T62" fmla="*/ 68 w 249"/>
                  <a:gd name="T63" fmla="*/ 318 h 386"/>
                  <a:gd name="T64" fmla="*/ 23 w 249"/>
                  <a:gd name="T65" fmla="*/ 363 h 386"/>
                  <a:gd name="T66" fmla="*/ 68 w 249"/>
                  <a:gd name="T67" fmla="*/ 340 h 386"/>
                  <a:gd name="T68" fmla="*/ 91 w 249"/>
                  <a:gd name="T69" fmla="*/ 295 h 386"/>
                  <a:gd name="T70" fmla="*/ 113 w 249"/>
                  <a:gd name="T71" fmla="*/ 318 h 386"/>
                  <a:gd name="T72" fmla="*/ 159 w 249"/>
                  <a:gd name="T73" fmla="*/ 295 h 386"/>
                  <a:gd name="T74" fmla="*/ 181 w 249"/>
                  <a:gd name="T75" fmla="*/ 318 h 386"/>
                  <a:gd name="T76" fmla="*/ 181 w 249"/>
                  <a:gd name="T77" fmla="*/ 340 h 386"/>
                  <a:gd name="T78" fmla="*/ 159 w 249"/>
                  <a:gd name="T79" fmla="*/ 363 h 386"/>
                  <a:gd name="T80" fmla="*/ 181 w 249"/>
                  <a:gd name="T81" fmla="*/ 386 h 386"/>
                  <a:gd name="T82" fmla="*/ 204 w 249"/>
                  <a:gd name="T83" fmla="*/ 363 h 386"/>
                  <a:gd name="T84" fmla="*/ 227 w 249"/>
                  <a:gd name="T85" fmla="*/ 363 h 386"/>
                  <a:gd name="T86" fmla="*/ 249 w 249"/>
                  <a:gd name="T87" fmla="*/ 318 h 386"/>
                  <a:gd name="T88" fmla="*/ 249 w 249"/>
                  <a:gd name="T89" fmla="*/ 272 h 386"/>
                  <a:gd name="T90" fmla="*/ 227 w 249"/>
                  <a:gd name="T91" fmla="*/ 295 h 386"/>
                  <a:gd name="T92" fmla="*/ 181 w 249"/>
                  <a:gd name="T93" fmla="*/ 295 h 386"/>
                  <a:gd name="T94" fmla="*/ 159 w 249"/>
                  <a:gd name="T95" fmla="*/ 272 h 386"/>
                  <a:gd name="T96" fmla="*/ 204 w 249"/>
                  <a:gd name="T97" fmla="*/ 249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49" h="386">
                    <a:moveTo>
                      <a:pt x="204" y="249"/>
                    </a:moveTo>
                    <a:lnTo>
                      <a:pt x="159" y="204"/>
                    </a:lnTo>
                    <a:lnTo>
                      <a:pt x="159" y="136"/>
                    </a:lnTo>
                    <a:lnTo>
                      <a:pt x="91" y="91"/>
                    </a:lnTo>
                    <a:lnTo>
                      <a:pt x="113" y="45"/>
                    </a:lnTo>
                    <a:lnTo>
                      <a:pt x="91" y="23"/>
                    </a:lnTo>
                    <a:lnTo>
                      <a:pt x="68" y="23"/>
                    </a:lnTo>
                    <a:lnTo>
                      <a:pt x="23" y="0"/>
                    </a:lnTo>
                    <a:lnTo>
                      <a:pt x="23" y="23"/>
                    </a:lnTo>
                    <a:lnTo>
                      <a:pt x="45" y="45"/>
                    </a:lnTo>
                    <a:lnTo>
                      <a:pt x="23" y="68"/>
                    </a:lnTo>
                    <a:lnTo>
                      <a:pt x="45" y="113"/>
                    </a:lnTo>
                    <a:lnTo>
                      <a:pt x="91" y="113"/>
                    </a:lnTo>
                    <a:lnTo>
                      <a:pt x="68" y="136"/>
                    </a:lnTo>
                    <a:lnTo>
                      <a:pt x="113" y="159"/>
                    </a:lnTo>
                    <a:lnTo>
                      <a:pt x="136" y="204"/>
                    </a:lnTo>
                    <a:lnTo>
                      <a:pt x="113" y="227"/>
                    </a:lnTo>
                    <a:lnTo>
                      <a:pt x="136" y="272"/>
                    </a:lnTo>
                    <a:lnTo>
                      <a:pt x="113" y="272"/>
                    </a:lnTo>
                    <a:lnTo>
                      <a:pt x="91" y="249"/>
                    </a:lnTo>
                    <a:lnTo>
                      <a:pt x="68" y="272"/>
                    </a:lnTo>
                    <a:lnTo>
                      <a:pt x="45" y="227"/>
                    </a:lnTo>
                    <a:lnTo>
                      <a:pt x="68" y="204"/>
                    </a:lnTo>
                    <a:lnTo>
                      <a:pt x="68" y="181"/>
                    </a:lnTo>
                    <a:lnTo>
                      <a:pt x="45" y="181"/>
                    </a:lnTo>
                    <a:lnTo>
                      <a:pt x="68" y="159"/>
                    </a:lnTo>
                    <a:lnTo>
                      <a:pt x="45" y="136"/>
                    </a:lnTo>
                    <a:lnTo>
                      <a:pt x="0" y="204"/>
                    </a:lnTo>
                    <a:lnTo>
                      <a:pt x="23" y="249"/>
                    </a:lnTo>
                    <a:lnTo>
                      <a:pt x="45" y="249"/>
                    </a:lnTo>
                    <a:lnTo>
                      <a:pt x="45" y="295"/>
                    </a:lnTo>
                    <a:lnTo>
                      <a:pt x="68" y="318"/>
                    </a:lnTo>
                    <a:lnTo>
                      <a:pt x="23" y="363"/>
                    </a:lnTo>
                    <a:lnTo>
                      <a:pt x="68" y="340"/>
                    </a:lnTo>
                    <a:lnTo>
                      <a:pt x="91" y="295"/>
                    </a:lnTo>
                    <a:lnTo>
                      <a:pt x="113" y="318"/>
                    </a:lnTo>
                    <a:lnTo>
                      <a:pt x="159" y="295"/>
                    </a:lnTo>
                    <a:lnTo>
                      <a:pt x="181" y="318"/>
                    </a:lnTo>
                    <a:lnTo>
                      <a:pt x="181" y="340"/>
                    </a:lnTo>
                    <a:lnTo>
                      <a:pt x="159" y="363"/>
                    </a:lnTo>
                    <a:lnTo>
                      <a:pt x="181" y="386"/>
                    </a:lnTo>
                    <a:lnTo>
                      <a:pt x="204" y="363"/>
                    </a:lnTo>
                    <a:lnTo>
                      <a:pt x="227" y="363"/>
                    </a:lnTo>
                    <a:lnTo>
                      <a:pt x="249" y="318"/>
                    </a:lnTo>
                    <a:lnTo>
                      <a:pt x="249" y="272"/>
                    </a:lnTo>
                    <a:lnTo>
                      <a:pt x="227" y="295"/>
                    </a:lnTo>
                    <a:lnTo>
                      <a:pt x="181" y="295"/>
                    </a:lnTo>
                    <a:lnTo>
                      <a:pt x="159" y="272"/>
                    </a:lnTo>
                    <a:lnTo>
                      <a:pt x="204" y="249"/>
                    </a:lnTo>
                    <a:close/>
                  </a:path>
                </a:pathLst>
              </a:custGeom>
              <a:solidFill>
                <a:srgbClr val="92D050"/>
              </a:solidFill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2" name="Freeform 139">
                <a:extLst>
                  <a:ext uri="{FF2B5EF4-FFF2-40B4-BE49-F238E27FC236}">
                    <a16:creationId xmlns:a16="http://schemas.microsoft.com/office/drawing/2014/main" id="{C6138CE7-0098-4551-B2A1-B997D1E488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0664" y="5314667"/>
                <a:ext cx="601761" cy="526560"/>
              </a:xfrm>
              <a:custGeom>
                <a:avLst/>
                <a:gdLst>
                  <a:gd name="T0" fmla="*/ 295 w 544"/>
                  <a:gd name="T1" fmla="*/ 0 h 476"/>
                  <a:gd name="T2" fmla="*/ 204 w 544"/>
                  <a:gd name="T3" fmla="*/ 23 h 476"/>
                  <a:gd name="T4" fmla="*/ 204 w 544"/>
                  <a:gd name="T5" fmla="*/ 68 h 476"/>
                  <a:gd name="T6" fmla="*/ 159 w 544"/>
                  <a:gd name="T7" fmla="*/ 91 h 476"/>
                  <a:gd name="T8" fmla="*/ 159 w 544"/>
                  <a:gd name="T9" fmla="*/ 136 h 476"/>
                  <a:gd name="T10" fmla="*/ 114 w 544"/>
                  <a:gd name="T11" fmla="*/ 159 h 476"/>
                  <a:gd name="T12" fmla="*/ 46 w 544"/>
                  <a:gd name="T13" fmla="*/ 181 h 476"/>
                  <a:gd name="T14" fmla="*/ 0 w 544"/>
                  <a:gd name="T15" fmla="*/ 204 h 476"/>
                  <a:gd name="T16" fmla="*/ 23 w 544"/>
                  <a:gd name="T17" fmla="*/ 227 h 476"/>
                  <a:gd name="T18" fmla="*/ 0 w 544"/>
                  <a:gd name="T19" fmla="*/ 272 h 476"/>
                  <a:gd name="T20" fmla="*/ 46 w 544"/>
                  <a:gd name="T21" fmla="*/ 295 h 476"/>
                  <a:gd name="T22" fmla="*/ 46 w 544"/>
                  <a:gd name="T23" fmla="*/ 318 h 476"/>
                  <a:gd name="T24" fmla="*/ 0 w 544"/>
                  <a:gd name="T25" fmla="*/ 363 h 476"/>
                  <a:gd name="T26" fmla="*/ 0 w 544"/>
                  <a:gd name="T27" fmla="*/ 408 h 476"/>
                  <a:gd name="T28" fmla="*/ 23 w 544"/>
                  <a:gd name="T29" fmla="*/ 476 h 476"/>
                  <a:gd name="T30" fmla="*/ 46 w 544"/>
                  <a:gd name="T31" fmla="*/ 476 h 476"/>
                  <a:gd name="T32" fmla="*/ 68 w 544"/>
                  <a:gd name="T33" fmla="*/ 408 h 476"/>
                  <a:gd name="T34" fmla="*/ 91 w 544"/>
                  <a:gd name="T35" fmla="*/ 386 h 476"/>
                  <a:gd name="T36" fmla="*/ 136 w 544"/>
                  <a:gd name="T37" fmla="*/ 340 h 476"/>
                  <a:gd name="T38" fmla="*/ 182 w 544"/>
                  <a:gd name="T39" fmla="*/ 340 h 476"/>
                  <a:gd name="T40" fmla="*/ 159 w 544"/>
                  <a:gd name="T41" fmla="*/ 249 h 476"/>
                  <a:gd name="T42" fmla="*/ 250 w 544"/>
                  <a:gd name="T43" fmla="*/ 272 h 476"/>
                  <a:gd name="T44" fmla="*/ 295 w 544"/>
                  <a:gd name="T45" fmla="*/ 181 h 476"/>
                  <a:gd name="T46" fmla="*/ 363 w 544"/>
                  <a:gd name="T47" fmla="*/ 136 h 476"/>
                  <a:gd name="T48" fmla="*/ 431 w 544"/>
                  <a:gd name="T49" fmla="*/ 159 h 476"/>
                  <a:gd name="T50" fmla="*/ 476 w 544"/>
                  <a:gd name="T51" fmla="*/ 159 h 476"/>
                  <a:gd name="T52" fmla="*/ 499 w 544"/>
                  <a:gd name="T53" fmla="*/ 159 h 476"/>
                  <a:gd name="T54" fmla="*/ 544 w 544"/>
                  <a:gd name="T55" fmla="*/ 113 h 476"/>
                  <a:gd name="T56" fmla="*/ 522 w 544"/>
                  <a:gd name="T57" fmla="*/ 68 h 476"/>
                  <a:gd name="T58" fmla="*/ 454 w 544"/>
                  <a:gd name="T59" fmla="*/ 113 h 476"/>
                  <a:gd name="T60" fmla="*/ 408 w 544"/>
                  <a:gd name="T61" fmla="*/ 91 h 476"/>
                  <a:gd name="T62" fmla="*/ 318 w 544"/>
                  <a:gd name="T63" fmla="*/ 91 h 476"/>
                  <a:gd name="T64" fmla="*/ 295 w 544"/>
                  <a:gd name="T65" fmla="*/ 45 h 476"/>
                  <a:gd name="T66" fmla="*/ 295 w 544"/>
                  <a:gd name="T67" fmla="*/ 0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44" h="476">
                    <a:moveTo>
                      <a:pt x="295" y="0"/>
                    </a:moveTo>
                    <a:lnTo>
                      <a:pt x="204" y="23"/>
                    </a:lnTo>
                    <a:lnTo>
                      <a:pt x="204" y="68"/>
                    </a:lnTo>
                    <a:lnTo>
                      <a:pt x="159" y="91"/>
                    </a:lnTo>
                    <a:lnTo>
                      <a:pt x="159" y="136"/>
                    </a:lnTo>
                    <a:lnTo>
                      <a:pt x="114" y="159"/>
                    </a:lnTo>
                    <a:lnTo>
                      <a:pt x="46" y="181"/>
                    </a:lnTo>
                    <a:lnTo>
                      <a:pt x="0" y="204"/>
                    </a:lnTo>
                    <a:lnTo>
                      <a:pt x="23" y="227"/>
                    </a:lnTo>
                    <a:lnTo>
                      <a:pt x="0" y="272"/>
                    </a:lnTo>
                    <a:lnTo>
                      <a:pt x="46" y="295"/>
                    </a:lnTo>
                    <a:lnTo>
                      <a:pt x="46" y="318"/>
                    </a:lnTo>
                    <a:lnTo>
                      <a:pt x="0" y="363"/>
                    </a:lnTo>
                    <a:lnTo>
                      <a:pt x="0" y="408"/>
                    </a:lnTo>
                    <a:lnTo>
                      <a:pt x="23" y="476"/>
                    </a:lnTo>
                    <a:lnTo>
                      <a:pt x="46" y="476"/>
                    </a:lnTo>
                    <a:lnTo>
                      <a:pt x="68" y="408"/>
                    </a:lnTo>
                    <a:lnTo>
                      <a:pt x="91" y="386"/>
                    </a:lnTo>
                    <a:lnTo>
                      <a:pt x="136" y="340"/>
                    </a:lnTo>
                    <a:lnTo>
                      <a:pt x="182" y="340"/>
                    </a:lnTo>
                    <a:lnTo>
                      <a:pt x="159" y="249"/>
                    </a:lnTo>
                    <a:lnTo>
                      <a:pt x="250" y="272"/>
                    </a:lnTo>
                    <a:lnTo>
                      <a:pt x="295" y="181"/>
                    </a:lnTo>
                    <a:lnTo>
                      <a:pt x="363" y="136"/>
                    </a:lnTo>
                    <a:lnTo>
                      <a:pt x="431" y="159"/>
                    </a:lnTo>
                    <a:lnTo>
                      <a:pt x="476" y="159"/>
                    </a:lnTo>
                    <a:lnTo>
                      <a:pt x="499" y="159"/>
                    </a:lnTo>
                    <a:lnTo>
                      <a:pt x="544" y="113"/>
                    </a:lnTo>
                    <a:lnTo>
                      <a:pt x="522" y="68"/>
                    </a:lnTo>
                    <a:lnTo>
                      <a:pt x="454" y="113"/>
                    </a:lnTo>
                    <a:lnTo>
                      <a:pt x="408" y="91"/>
                    </a:lnTo>
                    <a:lnTo>
                      <a:pt x="318" y="91"/>
                    </a:lnTo>
                    <a:lnTo>
                      <a:pt x="295" y="45"/>
                    </a:lnTo>
                    <a:lnTo>
                      <a:pt x="295" y="0"/>
                    </a:lnTo>
                    <a:close/>
                  </a:path>
                </a:pathLst>
              </a:custGeom>
              <a:solidFill>
                <a:srgbClr val="92D050"/>
              </a:solidFill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3" name="Freeform 140">
                <a:extLst>
                  <a:ext uri="{FF2B5EF4-FFF2-40B4-BE49-F238E27FC236}">
                    <a16:creationId xmlns:a16="http://schemas.microsoft.com/office/drawing/2014/main" id="{C1CAAFB1-3425-44B1-9C67-22E32BF9DE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6106" y="5465113"/>
                <a:ext cx="752201" cy="476780"/>
              </a:xfrm>
              <a:custGeom>
                <a:avLst/>
                <a:gdLst>
                  <a:gd name="T0" fmla="*/ 567 w 680"/>
                  <a:gd name="T1" fmla="*/ 68 h 431"/>
                  <a:gd name="T2" fmla="*/ 544 w 680"/>
                  <a:gd name="T3" fmla="*/ 45 h 431"/>
                  <a:gd name="T4" fmla="*/ 499 w 680"/>
                  <a:gd name="T5" fmla="*/ 45 h 431"/>
                  <a:gd name="T6" fmla="*/ 476 w 680"/>
                  <a:gd name="T7" fmla="*/ 23 h 431"/>
                  <a:gd name="T8" fmla="*/ 408 w 680"/>
                  <a:gd name="T9" fmla="*/ 23 h 431"/>
                  <a:gd name="T10" fmla="*/ 340 w 680"/>
                  <a:gd name="T11" fmla="*/ 0 h 431"/>
                  <a:gd name="T12" fmla="*/ 272 w 680"/>
                  <a:gd name="T13" fmla="*/ 45 h 431"/>
                  <a:gd name="T14" fmla="*/ 227 w 680"/>
                  <a:gd name="T15" fmla="*/ 136 h 431"/>
                  <a:gd name="T16" fmla="*/ 136 w 680"/>
                  <a:gd name="T17" fmla="*/ 113 h 431"/>
                  <a:gd name="T18" fmla="*/ 159 w 680"/>
                  <a:gd name="T19" fmla="*/ 204 h 431"/>
                  <a:gd name="T20" fmla="*/ 113 w 680"/>
                  <a:gd name="T21" fmla="*/ 204 h 431"/>
                  <a:gd name="T22" fmla="*/ 45 w 680"/>
                  <a:gd name="T23" fmla="*/ 272 h 431"/>
                  <a:gd name="T24" fmla="*/ 23 w 680"/>
                  <a:gd name="T25" fmla="*/ 340 h 431"/>
                  <a:gd name="T26" fmla="*/ 45 w 680"/>
                  <a:gd name="T27" fmla="*/ 363 h 431"/>
                  <a:gd name="T28" fmla="*/ 0 w 680"/>
                  <a:gd name="T29" fmla="*/ 386 h 431"/>
                  <a:gd name="T30" fmla="*/ 45 w 680"/>
                  <a:gd name="T31" fmla="*/ 408 h 431"/>
                  <a:gd name="T32" fmla="*/ 68 w 680"/>
                  <a:gd name="T33" fmla="*/ 408 h 431"/>
                  <a:gd name="T34" fmla="*/ 113 w 680"/>
                  <a:gd name="T35" fmla="*/ 431 h 431"/>
                  <a:gd name="T36" fmla="*/ 113 w 680"/>
                  <a:gd name="T37" fmla="*/ 386 h 431"/>
                  <a:gd name="T38" fmla="*/ 136 w 680"/>
                  <a:gd name="T39" fmla="*/ 386 h 431"/>
                  <a:gd name="T40" fmla="*/ 136 w 680"/>
                  <a:gd name="T41" fmla="*/ 340 h 431"/>
                  <a:gd name="T42" fmla="*/ 159 w 680"/>
                  <a:gd name="T43" fmla="*/ 318 h 431"/>
                  <a:gd name="T44" fmla="*/ 181 w 680"/>
                  <a:gd name="T45" fmla="*/ 340 h 431"/>
                  <a:gd name="T46" fmla="*/ 272 w 680"/>
                  <a:gd name="T47" fmla="*/ 250 h 431"/>
                  <a:gd name="T48" fmla="*/ 272 w 680"/>
                  <a:gd name="T49" fmla="*/ 227 h 431"/>
                  <a:gd name="T50" fmla="*/ 295 w 680"/>
                  <a:gd name="T51" fmla="*/ 204 h 431"/>
                  <a:gd name="T52" fmla="*/ 363 w 680"/>
                  <a:gd name="T53" fmla="*/ 204 h 431"/>
                  <a:gd name="T54" fmla="*/ 385 w 680"/>
                  <a:gd name="T55" fmla="*/ 182 h 431"/>
                  <a:gd name="T56" fmla="*/ 476 w 680"/>
                  <a:gd name="T57" fmla="*/ 159 h 431"/>
                  <a:gd name="T58" fmla="*/ 498 w 680"/>
                  <a:gd name="T59" fmla="*/ 191 h 431"/>
                  <a:gd name="T60" fmla="*/ 548 w 680"/>
                  <a:gd name="T61" fmla="*/ 211 h 431"/>
                  <a:gd name="T62" fmla="*/ 567 w 680"/>
                  <a:gd name="T63" fmla="*/ 250 h 431"/>
                  <a:gd name="T64" fmla="*/ 600 w 680"/>
                  <a:gd name="T65" fmla="*/ 337 h 431"/>
                  <a:gd name="T66" fmla="*/ 658 w 680"/>
                  <a:gd name="T67" fmla="*/ 250 h 431"/>
                  <a:gd name="T68" fmla="*/ 680 w 680"/>
                  <a:gd name="T69" fmla="*/ 227 h 431"/>
                  <a:gd name="T70" fmla="*/ 635 w 680"/>
                  <a:gd name="T71" fmla="*/ 204 h 431"/>
                  <a:gd name="T72" fmla="*/ 635 w 680"/>
                  <a:gd name="T73" fmla="*/ 182 h 431"/>
                  <a:gd name="T74" fmla="*/ 658 w 680"/>
                  <a:gd name="T75" fmla="*/ 159 h 431"/>
                  <a:gd name="T76" fmla="*/ 612 w 680"/>
                  <a:gd name="T77" fmla="*/ 136 h 431"/>
                  <a:gd name="T78" fmla="*/ 612 w 680"/>
                  <a:gd name="T79" fmla="*/ 91 h 431"/>
                  <a:gd name="T80" fmla="*/ 567 w 680"/>
                  <a:gd name="T81" fmla="*/ 68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80" h="431">
                    <a:moveTo>
                      <a:pt x="567" y="68"/>
                    </a:moveTo>
                    <a:lnTo>
                      <a:pt x="544" y="45"/>
                    </a:lnTo>
                    <a:lnTo>
                      <a:pt x="499" y="45"/>
                    </a:lnTo>
                    <a:lnTo>
                      <a:pt x="476" y="23"/>
                    </a:lnTo>
                    <a:lnTo>
                      <a:pt x="408" y="23"/>
                    </a:lnTo>
                    <a:lnTo>
                      <a:pt x="340" y="0"/>
                    </a:lnTo>
                    <a:lnTo>
                      <a:pt x="272" y="45"/>
                    </a:lnTo>
                    <a:lnTo>
                      <a:pt x="227" y="136"/>
                    </a:lnTo>
                    <a:lnTo>
                      <a:pt x="136" y="113"/>
                    </a:lnTo>
                    <a:lnTo>
                      <a:pt x="159" y="204"/>
                    </a:lnTo>
                    <a:lnTo>
                      <a:pt x="113" y="204"/>
                    </a:lnTo>
                    <a:lnTo>
                      <a:pt x="45" y="272"/>
                    </a:lnTo>
                    <a:lnTo>
                      <a:pt x="23" y="340"/>
                    </a:lnTo>
                    <a:lnTo>
                      <a:pt x="45" y="363"/>
                    </a:lnTo>
                    <a:lnTo>
                      <a:pt x="0" y="386"/>
                    </a:lnTo>
                    <a:lnTo>
                      <a:pt x="45" y="408"/>
                    </a:lnTo>
                    <a:lnTo>
                      <a:pt x="68" y="408"/>
                    </a:lnTo>
                    <a:lnTo>
                      <a:pt x="113" y="431"/>
                    </a:lnTo>
                    <a:lnTo>
                      <a:pt x="113" y="386"/>
                    </a:lnTo>
                    <a:lnTo>
                      <a:pt x="136" y="386"/>
                    </a:lnTo>
                    <a:lnTo>
                      <a:pt x="136" y="340"/>
                    </a:lnTo>
                    <a:lnTo>
                      <a:pt x="159" y="318"/>
                    </a:lnTo>
                    <a:lnTo>
                      <a:pt x="181" y="340"/>
                    </a:lnTo>
                    <a:lnTo>
                      <a:pt x="272" y="250"/>
                    </a:lnTo>
                    <a:lnTo>
                      <a:pt x="272" y="227"/>
                    </a:lnTo>
                    <a:lnTo>
                      <a:pt x="295" y="204"/>
                    </a:lnTo>
                    <a:lnTo>
                      <a:pt x="363" y="204"/>
                    </a:lnTo>
                    <a:lnTo>
                      <a:pt x="385" y="182"/>
                    </a:lnTo>
                    <a:lnTo>
                      <a:pt x="476" y="159"/>
                    </a:lnTo>
                    <a:lnTo>
                      <a:pt x="498" y="191"/>
                    </a:lnTo>
                    <a:lnTo>
                      <a:pt x="548" y="211"/>
                    </a:lnTo>
                    <a:lnTo>
                      <a:pt x="567" y="250"/>
                    </a:lnTo>
                    <a:lnTo>
                      <a:pt x="600" y="337"/>
                    </a:lnTo>
                    <a:lnTo>
                      <a:pt x="658" y="250"/>
                    </a:lnTo>
                    <a:lnTo>
                      <a:pt x="680" y="227"/>
                    </a:lnTo>
                    <a:lnTo>
                      <a:pt x="635" y="204"/>
                    </a:lnTo>
                    <a:lnTo>
                      <a:pt x="635" y="182"/>
                    </a:lnTo>
                    <a:lnTo>
                      <a:pt x="658" y="159"/>
                    </a:lnTo>
                    <a:lnTo>
                      <a:pt x="612" y="136"/>
                    </a:lnTo>
                    <a:lnTo>
                      <a:pt x="612" y="91"/>
                    </a:lnTo>
                    <a:lnTo>
                      <a:pt x="567" y="68"/>
                    </a:lnTo>
                    <a:close/>
                  </a:path>
                </a:pathLst>
              </a:custGeom>
              <a:solidFill>
                <a:srgbClr val="92D050"/>
              </a:solidFill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4" name="Freeform 141">
                <a:extLst>
                  <a:ext uri="{FF2B5EF4-FFF2-40B4-BE49-F238E27FC236}">
                    <a16:creationId xmlns:a16="http://schemas.microsoft.com/office/drawing/2014/main" id="{E03E8190-8BFC-4597-B86E-5A5DD9C8E8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8089" y="5289224"/>
                <a:ext cx="350658" cy="150446"/>
              </a:xfrm>
              <a:custGeom>
                <a:avLst/>
                <a:gdLst>
                  <a:gd name="T0" fmla="*/ 0 w 317"/>
                  <a:gd name="T1" fmla="*/ 91 h 136"/>
                  <a:gd name="T2" fmla="*/ 22 w 317"/>
                  <a:gd name="T3" fmla="*/ 136 h 136"/>
                  <a:gd name="T4" fmla="*/ 68 w 317"/>
                  <a:gd name="T5" fmla="*/ 91 h 136"/>
                  <a:gd name="T6" fmla="*/ 136 w 317"/>
                  <a:gd name="T7" fmla="*/ 136 h 136"/>
                  <a:gd name="T8" fmla="*/ 204 w 317"/>
                  <a:gd name="T9" fmla="*/ 114 h 136"/>
                  <a:gd name="T10" fmla="*/ 249 w 317"/>
                  <a:gd name="T11" fmla="*/ 114 h 136"/>
                  <a:gd name="T12" fmla="*/ 295 w 317"/>
                  <a:gd name="T13" fmla="*/ 136 h 136"/>
                  <a:gd name="T14" fmla="*/ 317 w 317"/>
                  <a:gd name="T15" fmla="*/ 114 h 136"/>
                  <a:gd name="T16" fmla="*/ 272 w 317"/>
                  <a:gd name="T17" fmla="*/ 91 h 136"/>
                  <a:gd name="T18" fmla="*/ 227 w 317"/>
                  <a:gd name="T19" fmla="*/ 46 h 136"/>
                  <a:gd name="T20" fmla="*/ 204 w 317"/>
                  <a:gd name="T21" fmla="*/ 0 h 136"/>
                  <a:gd name="T22" fmla="*/ 181 w 317"/>
                  <a:gd name="T23" fmla="*/ 23 h 136"/>
                  <a:gd name="T24" fmla="*/ 136 w 317"/>
                  <a:gd name="T25" fmla="*/ 0 h 136"/>
                  <a:gd name="T26" fmla="*/ 66 w 317"/>
                  <a:gd name="T27" fmla="*/ 18 h 136"/>
                  <a:gd name="T28" fmla="*/ 48 w 317"/>
                  <a:gd name="T29" fmla="*/ 36 h 136"/>
                  <a:gd name="T30" fmla="*/ 11 w 317"/>
                  <a:gd name="T31" fmla="*/ 17 h 136"/>
                  <a:gd name="T32" fmla="*/ 20 w 317"/>
                  <a:gd name="T33" fmla="*/ 50 h 136"/>
                  <a:gd name="T34" fmla="*/ 0 w 317"/>
                  <a:gd name="T35" fmla="*/ 91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7" h="136">
                    <a:moveTo>
                      <a:pt x="0" y="91"/>
                    </a:moveTo>
                    <a:lnTo>
                      <a:pt x="22" y="136"/>
                    </a:lnTo>
                    <a:lnTo>
                      <a:pt x="68" y="91"/>
                    </a:lnTo>
                    <a:lnTo>
                      <a:pt x="136" y="136"/>
                    </a:lnTo>
                    <a:lnTo>
                      <a:pt x="204" y="114"/>
                    </a:lnTo>
                    <a:lnTo>
                      <a:pt x="249" y="114"/>
                    </a:lnTo>
                    <a:lnTo>
                      <a:pt x="295" y="136"/>
                    </a:lnTo>
                    <a:lnTo>
                      <a:pt x="317" y="114"/>
                    </a:lnTo>
                    <a:lnTo>
                      <a:pt x="272" y="91"/>
                    </a:lnTo>
                    <a:lnTo>
                      <a:pt x="227" y="46"/>
                    </a:lnTo>
                    <a:lnTo>
                      <a:pt x="204" y="0"/>
                    </a:lnTo>
                    <a:lnTo>
                      <a:pt x="181" y="23"/>
                    </a:lnTo>
                    <a:lnTo>
                      <a:pt x="136" y="0"/>
                    </a:lnTo>
                    <a:lnTo>
                      <a:pt x="66" y="18"/>
                    </a:lnTo>
                    <a:lnTo>
                      <a:pt x="48" y="36"/>
                    </a:lnTo>
                    <a:lnTo>
                      <a:pt x="11" y="17"/>
                    </a:lnTo>
                    <a:lnTo>
                      <a:pt x="20" y="50"/>
                    </a:lnTo>
                    <a:lnTo>
                      <a:pt x="0" y="91"/>
                    </a:lnTo>
                    <a:close/>
                  </a:path>
                </a:pathLst>
              </a:custGeom>
              <a:solidFill>
                <a:srgbClr val="92D050"/>
              </a:solidFill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5" name="Freeform 142">
                <a:extLst>
                  <a:ext uri="{FF2B5EF4-FFF2-40B4-BE49-F238E27FC236}">
                    <a16:creationId xmlns:a16="http://schemas.microsoft.com/office/drawing/2014/main" id="{32B90C89-D054-4352-A121-1A7F01ED49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2647" y="5389890"/>
                <a:ext cx="426985" cy="326334"/>
              </a:xfrm>
              <a:custGeom>
                <a:avLst/>
                <a:gdLst>
                  <a:gd name="T0" fmla="*/ 340 w 386"/>
                  <a:gd name="T1" fmla="*/ 23 h 295"/>
                  <a:gd name="T2" fmla="*/ 318 w 386"/>
                  <a:gd name="T3" fmla="*/ 45 h 295"/>
                  <a:gd name="T4" fmla="*/ 272 w 386"/>
                  <a:gd name="T5" fmla="*/ 23 h 295"/>
                  <a:gd name="T6" fmla="*/ 227 w 386"/>
                  <a:gd name="T7" fmla="*/ 23 h 295"/>
                  <a:gd name="T8" fmla="*/ 159 w 386"/>
                  <a:gd name="T9" fmla="*/ 45 h 295"/>
                  <a:gd name="T10" fmla="*/ 91 w 386"/>
                  <a:gd name="T11" fmla="*/ 0 h 295"/>
                  <a:gd name="T12" fmla="*/ 0 w 386"/>
                  <a:gd name="T13" fmla="*/ 91 h 295"/>
                  <a:gd name="T14" fmla="*/ 23 w 386"/>
                  <a:gd name="T15" fmla="*/ 113 h 295"/>
                  <a:gd name="T16" fmla="*/ 68 w 386"/>
                  <a:gd name="T17" fmla="*/ 113 h 295"/>
                  <a:gd name="T18" fmla="*/ 91 w 386"/>
                  <a:gd name="T19" fmla="*/ 136 h 295"/>
                  <a:gd name="T20" fmla="*/ 136 w 386"/>
                  <a:gd name="T21" fmla="*/ 159 h 295"/>
                  <a:gd name="T22" fmla="*/ 136 w 386"/>
                  <a:gd name="T23" fmla="*/ 204 h 295"/>
                  <a:gd name="T24" fmla="*/ 182 w 386"/>
                  <a:gd name="T25" fmla="*/ 227 h 295"/>
                  <a:gd name="T26" fmla="*/ 159 w 386"/>
                  <a:gd name="T27" fmla="*/ 250 h 295"/>
                  <a:gd name="T28" fmla="*/ 159 w 386"/>
                  <a:gd name="T29" fmla="*/ 272 h 295"/>
                  <a:gd name="T30" fmla="*/ 204 w 386"/>
                  <a:gd name="T31" fmla="*/ 295 h 295"/>
                  <a:gd name="T32" fmla="*/ 227 w 386"/>
                  <a:gd name="T33" fmla="*/ 272 h 295"/>
                  <a:gd name="T34" fmla="*/ 250 w 386"/>
                  <a:gd name="T35" fmla="*/ 250 h 295"/>
                  <a:gd name="T36" fmla="*/ 295 w 386"/>
                  <a:gd name="T37" fmla="*/ 250 h 295"/>
                  <a:gd name="T38" fmla="*/ 340 w 386"/>
                  <a:gd name="T39" fmla="*/ 204 h 295"/>
                  <a:gd name="T40" fmla="*/ 363 w 386"/>
                  <a:gd name="T41" fmla="*/ 204 h 295"/>
                  <a:gd name="T42" fmla="*/ 363 w 386"/>
                  <a:gd name="T43" fmla="*/ 181 h 295"/>
                  <a:gd name="T44" fmla="*/ 386 w 386"/>
                  <a:gd name="T45" fmla="*/ 159 h 295"/>
                  <a:gd name="T46" fmla="*/ 340 w 386"/>
                  <a:gd name="T47" fmla="*/ 113 h 295"/>
                  <a:gd name="T48" fmla="*/ 363 w 386"/>
                  <a:gd name="T49" fmla="*/ 68 h 295"/>
                  <a:gd name="T50" fmla="*/ 386 w 386"/>
                  <a:gd name="T51" fmla="*/ 45 h 295"/>
                  <a:gd name="T52" fmla="*/ 363 w 386"/>
                  <a:gd name="T53" fmla="*/ 23 h 295"/>
                  <a:gd name="T54" fmla="*/ 340 w 386"/>
                  <a:gd name="T55" fmla="*/ 23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86" h="295">
                    <a:moveTo>
                      <a:pt x="340" y="23"/>
                    </a:moveTo>
                    <a:lnTo>
                      <a:pt x="318" y="45"/>
                    </a:lnTo>
                    <a:lnTo>
                      <a:pt x="272" y="23"/>
                    </a:lnTo>
                    <a:lnTo>
                      <a:pt x="227" y="23"/>
                    </a:lnTo>
                    <a:lnTo>
                      <a:pt x="159" y="45"/>
                    </a:lnTo>
                    <a:lnTo>
                      <a:pt x="91" y="0"/>
                    </a:lnTo>
                    <a:lnTo>
                      <a:pt x="0" y="91"/>
                    </a:lnTo>
                    <a:lnTo>
                      <a:pt x="23" y="113"/>
                    </a:lnTo>
                    <a:lnTo>
                      <a:pt x="68" y="113"/>
                    </a:lnTo>
                    <a:lnTo>
                      <a:pt x="91" y="136"/>
                    </a:lnTo>
                    <a:lnTo>
                      <a:pt x="136" y="159"/>
                    </a:lnTo>
                    <a:lnTo>
                      <a:pt x="136" y="204"/>
                    </a:lnTo>
                    <a:lnTo>
                      <a:pt x="182" y="227"/>
                    </a:lnTo>
                    <a:lnTo>
                      <a:pt x="159" y="250"/>
                    </a:lnTo>
                    <a:lnTo>
                      <a:pt x="159" y="272"/>
                    </a:lnTo>
                    <a:lnTo>
                      <a:pt x="204" y="295"/>
                    </a:lnTo>
                    <a:lnTo>
                      <a:pt x="227" y="272"/>
                    </a:lnTo>
                    <a:lnTo>
                      <a:pt x="250" y="250"/>
                    </a:lnTo>
                    <a:lnTo>
                      <a:pt x="295" y="250"/>
                    </a:lnTo>
                    <a:lnTo>
                      <a:pt x="340" y="204"/>
                    </a:lnTo>
                    <a:lnTo>
                      <a:pt x="363" y="204"/>
                    </a:lnTo>
                    <a:lnTo>
                      <a:pt x="363" y="181"/>
                    </a:lnTo>
                    <a:lnTo>
                      <a:pt x="386" y="159"/>
                    </a:lnTo>
                    <a:lnTo>
                      <a:pt x="340" y="113"/>
                    </a:lnTo>
                    <a:lnTo>
                      <a:pt x="363" y="68"/>
                    </a:lnTo>
                    <a:lnTo>
                      <a:pt x="386" y="45"/>
                    </a:lnTo>
                    <a:lnTo>
                      <a:pt x="363" y="23"/>
                    </a:lnTo>
                    <a:lnTo>
                      <a:pt x="340" y="23"/>
                    </a:lnTo>
                    <a:close/>
                  </a:path>
                </a:pathLst>
              </a:custGeom>
              <a:solidFill>
                <a:srgbClr val="92D050"/>
              </a:solidFill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6" name="Freeform 143">
                <a:extLst>
                  <a:ext uri="{FF2B5EF4-FFF2-40B4-BE49-F238E27FC236}">
                    <a16:creationId xmlns:a16="http://schemas.microsoft.com/office/drawing/2014/main" id="{EA16E92F-7920-4C5A-B4C6-73A7A9AC7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3967" y="5289224"/>
                <a:ext cx="175882" cy="175889"/>
              </a:xfrm>
              <a:custGeom>
                <a:avLst/>
                <a:gdLst>
                  <a:gd name="T0" fmla="*/ 159 w 159"/>
                  <a:gd name="T1" fmla="*/ 0 h 159"/>
                  <a:gd name="T2" fmla="*/ 91 w 159"/>
                  <a:gd name="T3" fmla="*/ 23 h 159"/>
                  <a:gd name="T4" fmla="*/ 23 w 159"/>
                  <a:gd name="T5" fmla="*/ 91 h 159"/>
                  <a:gd name="T6" fmla="*/ 0 w 159"/>
                  <a:gd name="T7" fmla="*/ 91 h 159"/>
                  <a:gd name="T8" fmla="*/ 23 w 159"/>
                  <a:gd name="T9" fmla="*/ 136 h 159"/>
                  <a:gd name="T10" fmla="*/ 46 w 159"/>
                  <a:gd name="T11" fmla="*/ 159 h 159"/>
                  <a:gd name="T12" fmla="*/ 68 w 159"/>
                  <a:gd name="T13" fmla="*/ 136 h 159"/>
                  <a:gd name="T14" fmla="*/ 91 w 159"/>
                  <a:gd name="T15" fmla="*/ 136 h 159"/>
                  <a:gd name="T16" fmla="*/ 114 w 159"/>
                  <a:gd name="T17" fmla="*/ 114 h 159"/>
                  <a:gd name="T18" fmla="*/ 91 w 159"/>
                  <a:gd name="T19" fmla="*/ 91 h 159"/>
                  <a:gd name="T20" fmla="*/ 114 w 159"/>
                  <a:gd name="T21" fmla="*/ 46 h 159"/>
                  <a:gd name="T22" fmla="*/ 159 w 159"/>
                  <a:gd name="T23" fmla="*/ 23 h 159"/>
                  <a:gd name="T24" fmla="*/ 159 w 159"/>
                  <a:gd name="T25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9" h="159">
                    <a:moveTo>
                      <a:pt x="159" y="0"/>
                    </a:moveTo>
                    <a:lnTo>
                      <a:pt x="91" y="23"/>
                    </a:lnTo>
                    <a:lnTo>
                      <a:pt x="23" y="91"/>
                    </a:lnTo>
                    <a:lnTo>
                      <a:pt x="0" y="91"/>
                    </a:lnTo>
                    <a:lnTo>
                      <a:pt x="23" y="136"/>
                    </a:lnTo>
                    <a:lnTo>
                      <a:pt x="46" y="159"/>
                    </a:lnTo>
                    <a:lnTo>
                      <a:pt x="68" y="136"/>
                    </a:lnTo>
                    <a:lnTo>
                      <a:pt x="91" y="136"/>
                    </a:lnTo>
                    <a:lnTo>
                      <a:pt x="114" y="114"/>
                    </a:lnTo>
                    <a:lnTo>
                      <a:pt x="91" y="91"/>
                    </a:lnTo>
                    <a:lnTo>
                      <a:pt x="114" y="46"/>
                    </a:lnTo>
                    <a:lnTo>
                      <a:pt x="159" y="23"/>
                    </a:lnTo>
                    <a:lnTo>
                      <a:pt x="159" y="0"/>
                    </a:lnTo>
                    <a:close/>
                  </a:path>
                </a:pathLst>
              </a:custGeom>
              <a:solidFill>
                <a:srgbClr val="92D050"/>
              </a:solidFill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7" name="Freeform 144">
                <a:extLst>
                  <a:ext uri="{FF2B5EF4-FFF2-40B4-BE49-F238E27FC236}">
                    <a16:creationId xmlns:a16="http://schemas.microsoft.com/office/drawing/2014/main" id="{255C3858-8ED6-4853-89AC-0B3339FA38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9566" y="4913110"/>
                <a:ext cx="526541" cy="427000"/>
              </a:xfrm>
              <a:custGeom>
                <a:avLst/>
                <a:gdLst>
                  <a:gd name="T0" fmla="*/ 340 w 476"/>
                  <a:gd name="T1" fmla="*/ 0 h 386"/>
                  <a:gd name="T2" fmla="*/ 317 w 476"/>
                  <a:gd name="T3" fmla="*/ 0 h 386"/>
                  <a:gd name="T4" fmla="*/ 294 w 476"/>
                  <a:gd name="T5" fmla="*/ 46 h 386"/>
                  <a:gd name="T6" fmla="*/ 249 w 476"/>
                  <a:gd name="T7" fmla="*/ 46 h 386"/>
                  <a:gd name="T8" fmla="*/ 226 w 476"/>
                  <a:gd name="T9" fmla="*/ 91 h 386"/>
                  <a:gd name="T10" fmla="*/ 136 w 476"/>
                  <a:gd name="T11" fmla="*/ 91 h 386"/>
                  <a:gd name="T12" fmla="*/ 90 w 476"/>
                  <a:gd name="T13" fmla="*/ 46 h 386"/>
                  <a:gd name="T14" fmla="*/ 68 w 476"/>
                  <a:gd name="T15" fmla="*/ 68 h 386"/>
                  <a:gd name="T16" fmla="*/ 22 w 476"/>
                  <a:gd name="T17" fmla="*/ 68 h 386"/>
                  <a:gd name="T18" fmla="*/ 22 w 476"/>
                  <a:gd name="T19" fmla="*/ 91 h 386"/>
                  <a:gd name="T20" fmla="*/ 22 w 476"/>
                  <a:gd name="T21" fmla="*/ 136 h 386"/>
                  <a:gd name="T22" fmla="*/ 0 w 476"/>
                  <a:gd name="T23" fmla="*/ 159 h 386"/>
                  <a:gd name="T24" fmla="*/ 0 w 476"/>
                  <a:gd name="T25" fmla="*/ 227 h 386"/>
                  <a:gd name="T26" fmla="*/ 45 w 476"/>
                  <a:gd name="T27" fmla="*/ 204 h 386"/>
                  <a:gd name="T28" fmla="*/ 90 w 476"/>
                  <a:gd name="T29" fmla="*/ 250 h 386"/>
                  <a:gd name="T30" fmla="*/ 90 w 476"/>
                  <a:gd name="T31" fmla="*/ 272 h 386"/>
                  <a:gd name="T32" fmla="*/ 136 w 476"/>
                  <a:gd name="T33" fmla="*/ 272 h 386"/>
                  <a:gd name="T34" fmla="*/ 158 w 476"/>
                  <a:gd name="T35" fmla="*/ 250 h 386"/>
                  <a:gd name="T36" fmla="*/ 181 w 476"/>
                  <a:gd name="T37" fmla="*/ 272 h 386"/>
                  <a:gd name="T38" fmla="*/ 204 w 476"/>
                  <a:gd name="T39" fmla="*/ 250 h 386"/>
                  <a:gd name="T40" fmla="*/ 204 w 476"/>
                  <a:gd name="T41" fmla="*/ 272 h 386"/>
                  <a:gd name="T42" fmla="*/ 226 w 476"/>
                  <a:gd name="T43" fmla="*/ 250 h 386"/>
                  <a:gd name="T44" fmla="*/ 294 w 476"/>
                  <a:gd name="T45" fmla="*/ 272 h 386"/>
                  <a:gd name="T46" fmla="*/ 317 w 476"/>
                  <a:gd name="T47" fmla="*/ 272 h 386"/>
                  <a:gd name="T48" fmla="*/ 362 w 476"/>
                  <a:gd name="T49" fmla="*/ 340 h 386"/>
                  <a:gd name="T50" fmla="*/ 408 w 476"/>
                  <a:gd name="T51" fmla="*/ 386 h 386"/>
                  <a:gd name="T52" fmla="*/ 408 w 476"/>
                  <a:gd name="T53" fmla="*/ 340 h 386"/>
                  <a:gd name="T54" fmla="*/ 453 w 476"/>
                  <a:gd name="T55" fmla="*/ 340 h 386"/>
                  <a:gd name="T56" fmla="*/ 453 w 476"/>
                  <a:gd name="T57" fmla="*/ 295 h 386"/>
                  <a:gd name="T58" fmla="*/ 476 w 476"/>
                  <a:gd name="T59" fmla="*/ 272 h 386"/>
                  <a:gd name="T60" fmla="*/ 476 w 476"/>
                  <a:gd name="T61" fmla="*/ 227 h 386"/>
                  <a:gd name="T62" fmla="*/ 453 w 476"/>
                  <a:gd name="T63" fmla="*/ 182 h 386"/>
                  <a:gd name="T64" fmla="*/ 453 w 476"/>
                  <a:gd name="T65" fmla="*/ 114 h 386"/>
                  <a:gd name="T66" fmla="*/ 430 w 476"/>
                  <a:gd name="T67" fmla="*/ 159 h 386"/>
                  <a:gd name="T68" fmla="*/ 385 w 476"/>
                  <a:gd name="T69" fmla="*/ 182 h 386"/>
                  <a:gd name="T70" fmla="*/ 340 w 476"/>
                  <a:gd name="T71" fmla="*/ 159 h 386"/>
                  <a:gd name="T72" fmla="*/ 362 w 476"/>
                  <a:gd name="T73" fmla="*/ 114 h 386"/>
                  <a:gd name="T74" fmla="*/ 317 w 476"/>
                  <a:gd name="T75" fmla="*/ 91 h 386"/>
                  <a:gd name="T76" fmla="*/ 340 w 476"/>
                  <a:gd name="T77" fmla="*/ 46 h 386"/>
                  <a:gd name="T78" fmla="*/ 340 w 476"/>
                  <a:gd name="T79" fmla="*/ 0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76" h="386">
                    <a:moveTo>
                      <a:pt x="340" y="0"/>
                    </a:moveTo>
                    <a:lnTo>
                      <a:pt x="317" y="0"/>
                    </a:lnTo>
                    <a:lnTo>
                      <a:pt x="294" y="46"/>
                    </a:lnTo>
                    <a:lnTo>
                      <a:pt x="249" y="46"/>
                    </a:lnTo>
                    <a:lnTo>
                      <a:pt x="226" y="91"/>
                    </a:lnTo>
                    <a:lnTo>
                      <a:pt x="136" y="91"/>
                    </a:lnTo>
                    <a:lnTo>
                      <a:pt x="90" y="46"/>
                    </a:lnTo>
                    <a:lnTo>
                      <a:pt x="68" y="68"/>
                    </a:lnTo>
                    <a:lnTo>
                      <a:pt x="22" y="68"/>
                    </a:lnTo>
                    <a:lnTo>
                      <a:pt x="22" y="91"/>
                    </a:lnTo>
                    <a:lnTo>
                      <a:pt x="22" y="136"/>
                    </a:lnTo>
                    <a:lnTo>
                      <a:pt x="0" y="159"/>
                    </a:lnTo>
                    <a:lnTo>
                      <a:pt x="0" y="227"/>
                    </a:lnTo>
                    <a:lnTo>
                      <a:pt x="45" y="204"/>
                    </a:lnTo>
                    <a:lnTo>
                      <a:pt x="90" y="250"/>
                    </a:lnTo>
                    <a:lnTo>
                      <a:pt x="90" y="272"/>
                    </a:lnTo>
                    <a:lnTo>
                      <a:pt x="136" y="272"/>
                    </a:lnTo>
                    <a:lnTo>
                      <a:pt x="158" y="250"/>
                    </a:lnTo>
                    <a:lnTo>
                      <a:pt x="181" y="272"/>
                    </a:lnTo>
                    <a:lnTo>
                      <a:pt x="204" y="250"/>
                    </a:lnTo>
                    <a:lnTo>
                      <a:pt x="204" y="272"/>
                    </a:lnTo>
                    <a:lnTo>
                      <a:pt x="226" y="250"/>
                    </a:lnTo>
                    <a:lnTo>
                      <a:pt x="294" y="272"/>
                    </a:lnTo>
                    <a:lnTo>
                      <a:pt x="317" y="272"/>
                    </a:lnTo>
                    <a:lnTo>
                      <a:pt x="362" y="340"/>
                    </a:lnTo>
                    <a:lnTo>
                      <a:pt x="408" y="386"/>
                    </a:lnTo>
                    <a:lnTo>
                      <a:pt x="408" y="340"/>
                    </a:lnTo>
                    <a:lnTo>
                      <a:pt x="453" y="340"/>
                    </a:lnTo>
                    <a:lnTo>
                      <a:pt x="453" y="295"/>
                    </a:lnTo>
                    <a:lnTo>
                      <a:pt x="476" y="272"/>
                    </a:lnTo>
                    <a:lnTo>
                      <a:pt x="476" y="227"/>
                    </a:lnTo>
                    <a:lnTo>
                      <a:pt x="453" y="182"/>
                    </a:lnTo>
                    <a:lnTo>
                      <a:pt x="453" y="114"/>
                    </a:lnTo>
                    <a:lnTo>
                      <a:pt x="430" y="159"/>
                    </a:lnTo>
                    <a:lnTo>
                      <a:pt x="385" y="182"/>
                    </a:lnTo>
                    <a:lnTo>
                      <a:pt x="340" y="159"/>
                    </a:lnTo>
                    <a:lnTo>
                      <a:pt x="362" y="114"/>
                    </a:lnTo>
                    <a:lnTo>
                      <a:pt x="317" y="91"/>
                    </a:lnTo>
                    <a:lnTo>
                      <a:pt x="340" y="46"/>
                    </a:lnTo>
                    <a:lnTo>
                      <a:pt x="340" y="0"/>
                    </a:lnTo>
                    <a:close/>
                  </a:path>
                </a:pathLst>
              </a:custGeom>
              <a:solidFill>
                <a:srgbClr val="92D050"/>
              </a:solidFill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8" name="Freeform 145">
                <a:extLst>
                  <a:ext uri="{FF2B5EF4-FFF2-40B4-BE49-F238E27FC236}">
                    <a16:creationId xmlns:a16="http://schemas.microsoft.com/office/drawing/2014/main" id="{9C50BC3B-45F0-4C6B-BE15-DF87373DC2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0224" y="4612219"/>
                <a:ext cx="777643" cy="502223"/>
              </a:xfrm>
              <a:custGeom>
                <a:avLst/>
                <a:gdLst>
                  <a:gd name="T0" fmla="*/ 23 w 703"/>
                  <a:gd name="T1" fmla="*/ 272 h 454"/>
                  <a:gd name="T2" fmla="*/ 23 w 703"/>
                  <a:gd name="T3" fmla="*/ 318 h 454"/>
                  <a:gd name="T4" fmla="*/ 0 w 703"/>
                  <a:gd name="T5" fmla="*/ 363 h 454"/>
                  <a:gd name="T6" fmla="*/ 45 w 703"/>
                  <a:gd name="T7" fmla="*/ 386 h 454"/>
                  <a:gd name="T8" fmla="*/ 23 w 703"/>
                  <a:gd name="T9" fmla="*/ 431 h 454"/>
                  <a:gd name="T10" fmla="*/ 68 w 703"/>
                  <a:gd name="T11" fmla="*/ 454 h 454"/>
                  <a:gd name="T12" fmla="*/ 113 w 703"/>
                  <a:gd name="T13" fmla="*/ 431 h 454"/>
                  <a:gd name="T14" fmla="*/ 136 w 703"/>
                  <a:gd name="T15" fmla="*/ 386 h 454"/>
                  <a:gd name="T16" fmla="*/ 182 w 703"/>
                  <a:gd name="T17" fmla="*/ 318 h 454"/>
                  <a:gd name="T18" fmla="*/ 204 w 703"/>
                  <a:gd name="T19" fmla="*/ 295 h 454"/>
                  <a:gd name="T20" fmla="*/ 272 w 703"/>
                  <a:gd name="T21" fmla="*/ 272 h 454"/>
                  <a:gd name="T22" fmla="*/ 340 w 703"/>
                  <a:gd name="T23" fmla="*/ 272 h 454"/>
                  <a:gd name="T24" fmla="*/ 408 w 703"/>
                  <a:gd name="T25" fmla="*/ 295 h 454"/>
                  <a:gd name="T26" fmla="*/ 408 w 703"/>
                  <a:gd name="T27" fmla="*/ 272 h 454"/>
                  <a:gd name="T28" fmla="*/ 408 w 703"/>
                  <a:gd name="T29" fmla="*/ 249 h 454"/>
                  <a:gd name="T30" fmla="*/ 454 w 703"/>
                  <a:gd name="T31" fmla="*/ 227 h 454"/>
                  <a:gd name="T32" fmla="*/ 499 w 703"/>
                  <a:gd name="T33" fmla="*/ 181 h 454"/>
                  <a:gd name="T34" fmla="*/ 567 w 703"/>
                  <a:gd name="T35" fmla="*/ 227 h 454"/>
                  <a:gd name="T36" fmla="*/ 590 w 703"/>
                  <a:gd name="T37" fmla="*/ 227 h 454"/>
                  <a:gd name="T38" fmla="*/ 612 w 703"/>
                  <a:gd name="T39" fmla="*/ 159 h 454"/>
                  <a:gd name="T40" fmla="*/ 680 w 703"/>
                  <a:gd name="T41" fmla="*/ 159 h 454"/>
                  <a:gd name="T42" fmla="*/ 703 w 703"/>
                  <a:gd name="T43" fmla="*/ 91 h 454"/>
                  <a:gd name="T44" fmla="*/ 635 w 703"/>
                  <a:gd name="T45" fmla="*/ 68 h 454"/>
                  <a:gd name="T46" fmla="*/ 635 w 703"/>
                  <a:gd name="T47" fmla="*/ 23 h 454"/>
                  <a:gd name="T48" fmla="*/ 680 w 703"/>
                  <a:gd name="T49" fmla="*/ 23 h 454"/>
                  <a:gd name="T50" fmla="*/ 635 w 703"/>
                  <a:gd name="T51" fmla="*/ 0 h 454"/>
                  <a:gd name="T52" fmla="*/ 590 w 703"/>
                  <a:gd name="T53" fmla="*/ 23 h 454"/>
                  <a:gd name="T54" fmla="*/ 522 w 703"/>
                  <a:gd name="T55" fmla="*/ 0 h 454"/>
                  <a:gd name="T56" fmla="*/ 499 w 703"/>
                  <a:gd name="T57" fmla="*/ 23 h 454"/>
                  <a:gd name="T58" fmla="*/ 454 w 703"/>
                  <a:gd name="T59" fmla="*/ 23 h 454"/>
                  <a:gd name="T60" fmla="*/ 476 w 703"/>
                  <a:gd name="T61" fmla="*/ 45 h 454"/>
                  <a:gd name="T62" fmla="*/ 454 w 703"/>
                  <a:gd name="T63" fmla="*/ 91 h 454"/>
                  <a:gd name="T64" fmla="*/ 363 w 703"/>
                  <a:gd name="T65" fmla="*/ 113 h 454"/>
                  <a:gd name="T66" fmla="*/ 272 w 703"/>
                  <a:gd name="T67" fmla="*/ 159 h 454"/>
                  <a:gd name="T68" fmla="*/ 159 w 703"/>
                  <a:gd name="T69" fmla="*/ 227 h 454"/>
                  <a:gd name="T70" fmla="*/ 113 w 703"/>
                  <a:gd name="T71" fmla="*/ 249 h 454"/>
                  <a:gd name="T72" fmla="*/ 91 w 703"/>
                  <a:gd name="T73" fmla="*/ 272 h 454"/>
                  <a:gd name="T74" fmla="*/ 23 w 703"/>
                  <a:gd name="T75" fmla="*/ 272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03" h="454">
                    <a:moveTo>
                      <a:pt x="23" y="272"/>
                    </a:moveTo>
                    <a:lnTo>
                      <a:pt x="23" y="318"/>
                    </a:lnTo>
                    <a:lnTo>
                      <a:pt x="0" y="363"/>
                    </a:lnTo>
                    <a:lnTo>
                      <a:pt x="45" y="386"/>
                    </a:lnTo>
                    <a:lnTo>
                      <a:pt x="23" y="431"/>
                    </a:lnTo>
                    <a:lnTo>
                      <a:pt x="68" y="454"/>
                    </a:lnTo>
                    <a:lnTo>
                      <a:pt x="113" y="431"/>
                    </a:lnTo>
                    <a:lnTo>
                      <a:pt x="136" y="386"/>
                    </a:lnTo>
                    <a:lnTo>
                      <a:pt x="182" y="318"/>
                    </a:lnTo>
                    <a:lnTo>
                      <a:pt x="204" y="295"/>
                    </a:lnTo>
                    <a:lnTo>
                      <a:pt x="272" y="272"/>
                    </a:lnTo>
                    <a:lnTo>
                      <a:pt x="340" y="272"/>
                    </a:lnTo>
                    <a:lnTo>
                      <a:pt x="408" y="295"/>
                    </a:lnTo>
                    <a:lnTo>
                      <a:pt x="408" y="272"/>
                    </a:lnTo>
                    <a:lnTo>
                      <a:pt x="408" y="249"/>
                    </a:lnTo>
                    <a:lnTo>
                      <a:pt x="454" y="227"/>
                    </a:lnTo>
                    <a:lnTo>
                      <a:pt x="499" y="181"/>
                    </a:lnTo>
                    <a:lnTo>
                      <a:pt x="567" y="227"/>
                    </a:lnTo>
                    <a:lnTo>
                      <a:pt x="590" y="227"/>
                    </a:lnTo>
                    <a:lnTo>
                      <a:pt x="612" y="159"/>
                    </a:lnTo>
                    <a:lnTo>
                      <a:pt x="680" y="159"/>
                    </a:lnTo>
                    <a:lnTo>
                      <a:pt x="703" y="91"/>
                    </a:lnTo>
                    <a:lnTo>
                      <a:pt x="635" y="68"/>
                    </a:lnTo>
                    <a:lnTo>
                      <a:pt x="635" y="23"/>
                    </a:lnTo>
                    <a:lnTo>
                      <a:pt x="680" y="23"/>
                    </a:lnTo>
                    <a:lnTo>
                      <a:pt x="635" y="0"/>
                    </a:lnTo>
                    <a:lnTo>
                      <a:pt x="590" y="23"/>
                    </a:lnTo>
                    <a:lnTo>
                      <a:pt x="522" y="0"/>
                    </a:lnTo>
                    <a:lnTo>
                      <a:pt x="499" y="23"/>
                    </a:lnTo>
                    <a:lnTo>
                      <a:pt x="454" y="23"/>
                    </a:lnTo>
                    <a:lnTo>
                      <a:pt x="476" y="45"/>
                    </a:lnTo>
                    <a:lnTo>
                      <a:pt x="454" y="91"/>
                    </a:lnTo>
                    <a:lnTo>
                      <a:pt x="363" y="113"/>
                    </a:lnTo>
                    <a:lnTo>
                      <a:pt x="272" y="159"/>
                    </a:lnTo>
                    <a:lnTo>
                      <a:pt x="159" y="227"/>
                    </a:lnTo>
                    <a:lnTo>
                      <a:pt x="113" y="249"/>
                    </a:lnTo>
                    <a:lnTo>
                      <a:pt x="91" y="272"/>
                    </a:lnTo>
                    <a:lnTo>
                      <a:pt x="23" y="272"/>
                    </a:lnTo>
                    <a:close/>
                  </a:path>
                </a:pathLst>
              </a:custGeom>
              <a:solidFill>
                <a:srgbClr val="92D050"/>
              </a:solidFill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9" name="Freeform 149">
                <a:extLst>
                  <a:ext uri="{FF2B5EF4-FFF2-40B4-BE49-F238E27FC236}">
                    <a16:creationId xmlns:a16="http://schemas.microsoft.com/office/drawing/2014/main" id="{DD2D21A8-F0CF-4166-9681-DE79BA4E1C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0578" y="4511553"/>
                <a:ext cx="476763" cy="476780"/>
              </a:xfrm>
              <a:custGeom>
                <a:avLst/>
                <a:gdLst>
                  <a:gd name="T0" fmla="*/ 431 w 431"/>
                  <a:gd name="T1" fmla="*/ 409 h 431"/>
                  <a:gd name="T2" fmla="*/ 408 w 431"/>
                  <a:gd name="T3" fmla="*/ 363 h 431"/>
                  <a:gd name="T4" fmla="*/ 340 w 431"/>
                  <a:gd name="T5" fmla="*/ 340 h 431"/>
                  <a:gd name="T6" fmla="*/ 340 w 431"/>
                  <a:gd name="T7" fmla="*/ 318 h 431"/>
                  <a:gd name="T8" fmla="*/ 408 w 431"/>
                  <a:gd name="T9" fmla="*/ 227 h 431"/>
                  <a:gd name="T10" fmla="*/ 363 w 431"/>
                  <a:gd name="T11" fmla="*/ 182 h 431"/>
                  <a:gd name="T12" fmla="*/ 363 w 431"/>
                  <a:gd name="T13" fmla="*/ 159 h 431"/>
                  <a:gd name="T14" fmla="*/ 408 w 431"/>
                  <a:gd name="T15" fmla="*/ 136 h 431"/>
                  <a:gd name="T16" fmla="*/ 408 w 431"/>
                  <a:gd name="T17" fmla="*/ 91 h 431"/>
                  <a:gd name="T18" fmla="*/ 385 w 431"/>
                  <a:gd name="T19" fmla="*/ 68 h 431"/>
                  <a:gd name="T20" fmla="*/ 340 w 431"/>
                  <a:gd name="T21" fmla="*/ 68 h 431"/>
                  <a:gd name="T22" fmla="*/ 317 w 431"/>
                  <a:gd name="T23" fmla="*/ 0 h 431"/>
                  <a:gd name="T24" fmla="*/ 272 w 431"/>
                  <a:gd name="T25" fmla="*/ 0 h 431"/>
                  <a:gd name="T26" fmla="*/ 272 w 431"/>
                  <a:gd name="T27" fmla="*/ 46 h 431"/>
                  <a:gd name="T28" fmla="*/ 159 w 431"/>
                  <a:gd name="T29" fmla="*/ 91 h 431"/>
                  <a:gd name="T30" fmla="*/ 68 w 431"/>
                  <a:gd name="T31" fmla="*/ 91 h 431"/>
                  <a:gd name="T32" fmla="*/ 0 w 431"/>
                  <a:gd name="T33" fmla="*/ 159 h 431"/>
                  <a:gd name="T34" fmla="*/ 0 w 431"/>
                  <a:gd name="T35" fmla="*/ 182 h 431"/>
                  <a:gd name="T36" fmla="*/ 45 w 431"/>
                  <a:gd name="T37" fmla="*/ 227 h 431"/>
                  <a:gd name="T38" fmla="*/ 91 w 431"/>
                  <a:gd name="T39" fmla="*/ 227 h 431"/>
                  <a:gd name="T40" fmla="*/ 91 w 431"/>
                  <a:gd name="T41" fmla="*/ 272 h 431"/>
                  <a:gd name="T42" fmla="*/ 45 w 431"/>
                  <a:gd name="T43" fmla="*/ 295 h 431"/>
                  <a:gd name="T44" fmla="*/ 68 w 431"/>
                  <a:gd name="T45" fmla="*/ 318 h 431"/>
                  <a:gd name="T46" fmla="*/ 45 w 431"/>
                  <a:gd name="T47" fmla="*/ 363 h 431"/>
                  <a:gd name="T48" fmla="*/ 68 w 431"/>
                  <a:gd name="T49" fmla="*/ 409 h 431"/>
                  <a:gd name="T50" fmla="*/ 68 w 431"/>
                  <a:gd name="T51" fmla="*/ 431 h 431"/>
                  <a:gd name="T52" fmla="*/ 113 w 431"/>
                  <a:gd name="T53" fmla="*/ 409 h 431"/>
                  <a:gd name="T54" fmla="*/ 204 w 431"/>
                  <a:gd name="T55" fmla="*/ 386 h 431"/>
                  <a:gd name="T56" fmla="*/ 249 w 431"/>
                  <a:gd name="T57" fmla="*/ 340 h 431"/>
                  <a:gd name="T58" fmla="*/ 363 w 431"/>
                  <a:gd name="T59" fmla="*/ 409 h 431"/>
                  <a:gd name="T60" fmla="*/ 431 w 431"/>
                  <a:gd name="T61" fmla="*/ 409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31" h="431">
                    <a:moveTo>
                      <a:pt x="431" y="409"/>
                    </a:moveTo>
                    <a:lnTo>
                      <a:pt x="408" y="363"/>
                    </a:lnTo>
                    <a:lnTo>
                      <a:pt x="340" y="340"/>
                    </a:lnTo>
                    <a:lnTo>
                      <a:pt x="340" y="318"/>
                    </a:lnTo>
                    <a:lnTo>
                      <a:pt x="408" y="227"/>
                    </a:lnTo>
                    <a:lnTo>
                      <a:pt x="363" y="182"/>
                    </a:lnTo>
                    <a:lnTo>
                      <a:pt x="363" y="159"/>
                    </a:lnTo>
                    <a:lnTo>
                      <a:pt x="408" y="136"/>
                    </a:lnTo>
                    <a:lnTo>
                      <a:pt x="408" y="91"/>
                    </a:lnTo>
                    <a:lnTo>
                      <a:pt x="385" y="68"/>
                    </a:lnTo>
                    <a:lnTo>
                      <a:pt x="340" y="68"/>
                    </a:lnTo>
                    <a:lnTo>
                      <a:pt x="317" y="0"/>
                    </a:lnTo>
                    <a:lnTo>
                      <a:pt x="272" y="0"/>
                    </a:lnTo>
                    <a:lnTo>
                      <a:pt x="272" y="46"/>
                    </a:lnTo>
                    <a:lnTo>
                      <a:pt x="159" y="91"/>
                    </a:lnTo>
                    <a:lnTo>
                      <a:pt x="68" y="91"/>
                    </a:lnTo>
                    <a:lnTo>
                      <a:pt x="0" y="159"/>
                    </a:lnTo>
                    <a:lnTo>
                      <a:pt x="0" y="182"/>
                    </a:lnTo>
                    <a:lnTo>
                      <a:pt x="45" y="227"/>
                    </a:lnTo>
                    <a:lnTo>
                      <a:pt x="91" y="227"/>
                    </a:lnTo>
                    <a:lnTo>
                      <a:pt x="91" y="272"/>
                    </a:lnTo>
                    <a:lnTo>
                      <a:pt x="45" y="295"/>
                    </a:lnTo>
                    <a:lnTo>
                      <a:pt x="68" y="318"/>
                    </a:lnTo>
                    <a:lnTo>
                      <a:pt x="45" y="363"/>
                    </a:lnTo>
                    <a:lnTo>
                      <a:pt x="68" y="409"/>
                    </a:lnTo>
                    <a:lnTo>
                      <a:pt x="68" y="431"/>
                    </a:lnTo>
                    <a:lnTo>
                      <a:pt x="113" y="409"/>
                    </a:lnTo>
                    <a:lnTo>
                      <a:pt x="204" y="386"/>
                    </a:lnTo>
                    <a:lnTo>
                      <a:pt x="249" y="340"/>
                    </a:lnTo>
                    <a:lnTo>
                      <a:pt x="363" y="409"/>
                    </a:lnTo>
                    <a:lnTo>
                      <a:pt x="431" y="409"/>
                    </a:lnTo>
                    <a:close/>
                  </a:path>
                </a:pathLst>
              </a:custGeom>
              <a:solidFill>
                <a:srgbClr val="92D050"/>
              </a:solidFill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0" name="Freeform 150">
                <a:extLst>
                  <a:ext uri="{FF2B5EF4-FFF2-40B4-BE49-F238E27FC236}">
                    <a16:creationId xmlns:a16="http://schemas.microsoft.com/office/drawing/2014/main" id="{D5DE91E1-541C-4A0D-BA1A-A43F452341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6678" y="5013776"/>
                <a:ext cx="526541" cy="627226"/>
              </a:xfrm>
              <a:custGeom>
                <a:avLst/>
                <a:gdLst>
                  <a:gd name="T0" fmla="*/ 91 w 476"/>
                  <a:gd name="T1" fmla="*/ 0 h 567"/>
                  <a:gd name="T2" fmla="*/ 227 w 476"/>
                  <a:gd name="T3" fmla="*/ 159 h 567"/>
                  <a:gd name="T4" fmla="*/ 386 w 476"/>
                  <a:gd name="T5" fmla="*/ 159 h 567"/>
                  <a:gd name="T6" fmla="*/ 431 w 476"/>
                  <a:gd name="T7" fmla="*/ 249 h 567"/>
                  <a:gd name="T8" fmla="*/ 476 w 476"/>
                  <a:gd name="T9" fmla="*/ 295 h 567"/>
                  <a:gd name="T10" fmla="*/ 408 w 476"/>
                  <a:gd name="T11" fmla="*/ 295 h 567"/>
                  <a:gd name="T12" fmla="*/ 386 w 476"/>
                  <a:gd name="T13" fmla="*/ 272 h 567"/>
                  <a:gd name="T14" fmla="*/ 295 w 476"/>
                  <a:gd name="T15" fmla="*/ 317 h 567"/>
                  <a:gd name="T16" fmla="*/ 250 w 476"/>
                  <a:gd name="T17" fmla="*/ 385 h 567"/>
                  <a:gd name="T18" fmla="*/ 250 w 476"/>
                  <a:gd name="T19" fmla="*/ 431 h 567"/>
                  <a:gd name="T20" fmla="*/ 227 w 476"/>
                  <a:gd name="T21" fmla="*/ 476 h 567"/>
                  <a:gd name="T22" fmla="*/ 159 w 476"/>
                  <a:gd name="T23" fmla="*/ 499 h 567"/>
                  <a:gd name="T24" fmla="*/ 136 w 476"/>
                  <a:gd name="T25" fmla="*/ 476 h 567"/>
                  <a:gd name="T26" fmla="*/ 91 w 476"/>
                  <a:gd name="T27" fmla="*/ 499 h 567"/>
                  <a:gd name="T28" fmla="*/ 68 w 476"/>
                  <a:gd name="T29" fmla="*/ 521 h 567"/>
                  <a:gd name="T30" fmla="*/ 23 w 476"/>
                  <a:gd name="T31" fmla="*/ 567 h 567"/>
                  <a:gd name="T32" fmla="*/ 0 w 476"/>
                  <a:gd name="T33" fmla="*/ 521 h 567"/>
                  <a:gd name="T34" fmla="*/ 23 w 476"/>
                  <a:gd name="T35" fmla="*/ 521 h 567"/>
                  <a:gd name="T36" fmla="*/ 23 w 476"/>
                  <a:gd name="T37" fmla="*/ 499 h 567"/>
                  <a:gd name="T38" fmla="*/ 45 w 476"/>
                  <a:gd name="T39" fmla="*/ 453 h 567"/>
                  <a:gd name="T40" fmla="*/ 45 w 476"/>
                  <a:gd name="T41" fmla="*/ 431 h 567"/>
                  <a:gd name="T42" fmla="*/ 68 w 476"/>
                  <a:gd name="T43" fmla="*/ 408 h 567"/>
                  <a:gd name="T44" fmla="*/ 68 w 476"/>
                  <a:gd name="T45" fmla="*/ 385 h 567"/>
                  <a:gd name="T46" fmla="*/ 45 w 476"/>
                  <a:gd name="T47" fmla="*/ 385 h 567"/>
                  <a:gd name="T48" fmla="*/ 68 w 476"/>
                  <a:gd name="T49" fmla="*/ 363 h 567"/>
                  <a:gd name="T50" fmla="*/ 91 w 476"/>
                  <a:gd name="T51" fmla="*/ 363 h 567"/>
                  <a:gd name="T52" fmla="*/ 91 w 476"/>
                  <a:gd name="T53" fmla="*/ 340 h 567"/>
                  <a:gd name="T54" fmla="*/ 136 w 476"/>
                  <a:gd name="T55" fmla="*/ 317 h 567"/>
                  <a:gd name="T56" fmla="*/ 182 w 476"/>
                  <a:gd name="T57" fmla="*/ 295 h 567"/>
                  <a:gd name="T58" fmla="*/ 182 w 476"/>
                  <a:gd name="T59" fmla="*/ 272 h 567"/>
                  <a:gd name="T60" fmla="*/ 182 w 476"/>
                  <a:gd name="T61" fmla="*/ 249 h 567"/>
                  <a:gd name="T62" fmla="*/ 136 w 476"/>
                  <a:gd name="T63" fmla="*/ 204 h 567"/>
                  <a:gd name="T64" fmla="*/ 114 w 476"/>
                  <a:gd name="T65" fmla="*/ 227 h 567"/>
                  <a:gd name="T66" fmla="*/ 91 w 476"/>
                  <a:gd name="T67" fmla="*/ 227 h 567"/>
                  <a:gd name="T68" fmla="*/ 136 w 476"/>
                  <a:gd name="T69" fmla="*/ 181 h 567"/>
                  <a:gd name="T70" fmla="*/ 136 w 476"/>
                  <a:gd name="T71" fmla="*/ 136 h 567"/>
                  <a:gd name="T72" fmla="*/ 114 w 476"/>
                  <a:gd name="T73" fmla="*/ 68 h 567"/>
                  <a:gd name="T74" fmla="*/ 91 w 476"/>
                  <a:gd name="T75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76" h="567">
                    <a:moveTo>
                      <a:pt x="91" y="0"/>
                    </a:moveTo>
                    <a:lnTo>
                      <a:pt x="227" y="159"/>
                    </a:lnTo>
                    <a:lnTo>
                      <a:pt x="386" y="159"/>
                    </a:lnTo>
                    <a:lnTo>
                      <a:pt x="431" y="249"/>
                    </a:lnTo>
                    <a:lnTo>
                      <a:pt x="476" y="295"/>
                    </a:lnTo>
                    <a:lnTo>
                      <a:pt x="408" y="295"/>
                    </a:lnTo>
                    <a:lnTo>
                      <a:pt x="386" y="272"/>
                    </a:lnTo>
                    <a:lnTo>
                      <a:pt x="295" y="317"/>
                    </a:lnTo>
                    <a:lnTo>
                      <a:pt x="250" y="385"/>
                    </a:lnTo>
                    <a:lnTo>
                      <a:pt x="250" y="431"/>
                    </a:lnTo>
                    <a:lnTo>
                      <a:pt x="227" y="476"/>
                    </a:lnTo>
                    <a:lnTo>
                      <a:pt x="159" y="499"/>
                    </a:lnTo>
                    <a:lnTo>
                      <a:pt x="136" y="476"/>
                    </a:lnTo>
                    <a:lnTo>
                      <a:pt x="91" y="499"/>
                    </a:lnTo>
                    <a:lnTo>
                      <a:pt x="68" y="521"/>
                    </a:lnTo>
                    <a:lnTo>
                      <a:pt x="23" y="567"/>
                    </a:lnTo>
                    <a:lnTo>
                      <a:pt x="0" y="521"/>
                    </a:lnTo>
                    <a:lnTo>
                      <a:pt x="23" y="521"/>
                    </a:lnTo>
                    <a:lnTo>
                      <a:pt x="23" y="499"/>
                    </a:lnTo>
                    <a:lnTo>
                      <a:pt x="45" y="453"/>
                    </a:lnTo>
                    <a:lnTo>
                      <a:pt x="45" y="431"/>
                    </a:lnTo>
                    <a:lnTo>
                      <a:pt x="68" y="408"/>
                    </a:lnTo>
                    <a:lnTo>
                      <a:pt x="68" y="385"/>
                    </a:lnTo>
                    <a:lnTo>
                      <a:pt x="45" y="385"/>
                    </a:lnTo>
                    <a:lnTo>
                      <a:pt x="68" y="363"/>
                    </a:lnTo>
                    <a:lnTo>
                      <a:pt x="91" y="363"/>
                    </a:lnTo>
                    <a:lnTo>
                      <a:pt x="91" y="340"/>
                    </a:lnTo>
                    <a:lnTo>
                      <a:pt x="136" y="317"/>
                    </a:lnTo>
                    <a:lnTo>
                      <a:pt x="182" y="295"/>
                    </a:lnTo>
                    <a:lnTo>
                      <a:pt x="182" y="272"/>
                    </a:lnTo>
                    <a:lnTo>
                      <a:pt x="182" y="249"/>
                    </a:lnTo>
                    <a:lnTo>
                      <a:pt x="136" y="204"/>
                    </a:lnTo>
                    <a:lnTo>
                      <a:pt x="114" y="227"/>
                    </a:lnTo>
                    <a:lnTo>
                      <a:pt x="91" y="227"/>
                    </a:lnTo>
                    <a:lnTo>
                      <a:pt x="136" y="181"/>
                    </a:lnTo>
                    <a:lnTo>
                      <a:pt x="136" y="136"/>
                    </a:lnTo>
                    <a:lnTo>
                      <a:pt x="114" y="68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92D050"/>
              </a:solidFill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" name="Freeform 151">
                <a:extLst>
                  <a:ext uri="{FF2B5EF4-FFF2-40B4-BE49-F238E27FC236}">
                    <a16:creationId xmlns:a16="http://schemas.microsoft.com/office/drawing/2014/main" id="{9D8CEB05-25BE-4FF2-A3FE-1E55B87378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5798" y="4887667"/>
                <a:ext cx="451320" cy="326334"/>
              </a:xfrm>
              <a:custGeom>
                <a:avLst/>
                <a:gdLst>
                  <a:gd name="T0" fmla="*/ 0 w 408"/>
                  <a:gd name="T1" fmla="*/ 91 h 295"/>
                  <a:gd name="T2" fmla="*/ 0 w 408"/>
                  <a:gd name="T3" fmla="*/ 137 h 295"/>
                  <a:gd name="T4" fmla="*/ 68 w 408"/>
                  <a:gd name="T5" fmla="*/ 182 h 295"/>
                  <a:gd name="T6" fmla="*/ 91 w 408"/>
                  <a:gd name="T7" fmla="*/ 159 h 295"/>
                  <a:gd name="T8" fmla="*/ 159 w 408"/>
                  <a:gd name="T9" fmla="*/ 205 h 295"/>
                  <a:gd name="T10" fmla="*/ 227 w 408"/>
                  <a:gd name="T11" fmla="*/ 205 h 295"/>
                  <a:gd name="T12" fmla="*/ 295 w 408"/>
                  <a:gd name="T13" fmla="*/ 250 h 295"/>
                  <a:gd name="T14" fmla="*/ 363 w 408"/>
                  <a:gd name="T15" fmla="*/ 250 h 295"/>
                  <a:gd name="T16" fmla="*/ 386 w 408"/>
                  <a:gd name="T17" fmla="*/ 273 h 295"/>
                  <a:gd name="T18" fmla="*/ 408 w 408"/>
                  <a:gd name="T19" fmla="*/ 295 h 295"/>
                  <a:gd name="T20" fmla="*/ 408 w 408"/>
                  <a:gd name="T21" fmla="*/ 250 h 295"/>
                  <a:gd name="T22" fmla="*/ 363 w 408"/>
                  <a:gd name="T23" fmla="*/ 114 h 295"/>
                  <a:gd name="T24" fmla="*/ 363 w 408"/>
                  <a:gd name="T25" fmla="*/ 69 h 295"/>
                  <a:gd name="T26" fmla="*/ 295 w 408"/>
                  <a:gd name="T27" fmla="*/ 69 h 295"/>
                  <a:gd name="T28" fmla="*/ 181 w 408"/>
                  <a:gd name="T29" fmla="*/ 0 h 295"/>
                  <a:gd name="T30" fmla="*/ 136 w 408"/>
                  <a:gd name="T31" fmla="*/ 46 h 295"/>
                  <a:gd name="T32" fmla="*/ 45 w 408"/>
                  <a:gd name="T33" fmla="*/ 69 h 295"/>
                  <a:gd name="T34" fmla="*/ 0 w 408"/>
                  <a:gd name="T35" fmla="*/ 91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08" h="295">
                    <a:moveTo>
                      <a:pt x="0" y="91"/>
                    </a:moveTo>
                    <a:lnTo>
                      <a:pt x="0" y="137"/>
                    </a:lnTo>
                    <a:lnTo>
                      <a:pt x="68" y="182"/>
                    </a:lnTo>
                    <a:lnTo>
                      <a:pt x="91" y="159"/>
                    </a:lnTo>
                    <a:lnTo>
                      <a:pt x="159" y="205"/>
                    </a:lnTo>
                    <a:lnTo>
                      <a:pt x="227" y="205"/>
                    </a:lnTo>
                    <a:lnTo>
                      <a:pt x="295" y="250"/>
                    </a:lnTo>
                    <a:lnTo>
                      <a:pt x="363" y="250"/>
                    </a:lnTo>
                    <a:lnTo>
                      <a:pt x="386" y="273"/>
                    </a:lnTo>
                    <a:lnTo>
                      <a:pt x="408" y="295"/>
                    </a:lnTo>
                    <a:lnTo>
                      <a:pt x="408" y="250"/>
                    </a:lnTo>
                    <a:lnTo>
                      <a:pt x="363" y="114"/>
                    </a:lnTo>
                    <a:lnTo>
                      <a:pt x="363" y="69"/>
                    </a:lnTo>
                    <a:lnTo>
                      <a:pt x="295" y="69"/>
                    </a:lnTo>
                    <a:lnTo>
                      <a:pt x="181" y="0"/>
                    </a:lnTo>
                    <a:lnTo>
                      <a:pt x="136" y="46"/>
                    </a:lnTo>
                    <a:lnTo>
                      <a:pt x="45" y="69"/>
                    </a:lnTo>
                    <a:lnTo>
                      <a:pt x="0" y="91"/>
                    </a:lnTo>
                    <a:close/>
                  </a:path>
                </a:pathLst>
              </a:custGeom>
              <a:solidFill>
                <a:srgbClr val="92D050"/>
              </a:solidFill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" name="Freeform 152">
                <a:extLst>
                  <a:ext uri="{FF2B5EF4-FFF2-40B4-BE49-F238E27FC236}">
                    <a16:creationId xmlns:a16="http://schemas.microsoft.com/office/drawing/2014/main" id="{B9086AC6-F43D-43A5-AF15-667F0FDD04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1018" y="5063556"/>
                <a:ext cx="376100" cy="251111"/>
              </a:xfrm>
              <a:custGeom>
                <a:avLst/>
                <a:gdLst>
                  <a:gd name="T0" fmla="*/ 295 w 340"/>
                  <a:gd name="T1" fmla="*/ 182 h 227"/>
                  <a:gd name="T2" fmla="*/ 340 w 340"/>
                  <a:gd name="T3" fmla="*/ 136 h 227"/>
                  <a:gd name="T4" fmla="*/ 295 w 340"/>
                  <a:gd name="T5" fmla="*/ 91 h 227"/>
                  <a:gd name="T6" fmla="*/ 227 w 340"/>
                  <a:gd name="T7" fmla="*/ 91 h 227"/>
                  <a:gd name="T8" fmla="*/ 159 w 340"/>
                  <a:gd name="T9" fmla="*/ 46 h 227"/>
                  <a:gd name="T10" fmla="*/ 91 w 340"/>
                  <a:gd name="T11" fmla="*/ 46 h 227"/>
                  <a:gd name="T12" fmla="*/ 23 w 340"/>
                  <a:gd name="T13" fmla="*/ 0 h 227"/>
                  <a:gd name="T14" fmla="*/ 0 w 340"/>
                  <a:gd name="T15" fmla="*/ 23 h 227"/>
                  <a:gd name="T16" fmla="*/ 23 w 340"/>
                  <a:gd name="T17" fmla="*/ 46 h 227"/>
                  <a:gd name="T18" fmla="*/ 23 w 340"/>
                  <a:gd name="T19" fmla="*/ 91 h 227"/>
                  <a:gd name="T20" fmla="*/ 45 w 340"/>
                  <a:gd name="T21" fmla="*/ 114 h 227"/>
                  <a:gd name="T22" fmla="*/ 113 w 340"/>
                  <a:gd name="T23" fmla="*/ 159 h 227"/>
                  <a:gd name="T24" fmla="*/ 136 w 340"/>
                  <a:gd name="T25" fmla="*/ 204 h 227"/>
                  <a:gd name="T26" fmla="*/ 159 w 340"/>
                  <a:gd name="T27" fmla="*/ 159 h 227"/>
                  <a:gd name="T28" fmla="*/ 204 w 340"/>
                  <a:gd name="T29" fmla="*/ 159 h 227"/>
                  <a:gd name="T30" fmla="*/ 227 w 340"/>
                  <a:gd name="T31" fmla="*/ 204 h 227"/>
                  <a:gd name="T32" fmla="*/ 272 w 340"/>
                  <a:gd name="T33" fmla="*/ 227 h 227"/>
                  <a:gd name="T34" fmla="*/ 249 w 340"/>
                  <a:gd name="T35" fmla="*/ 204 h 227"/>
                  <a:gd name="T36" fmla="*/ 272 w 340"/>
                  <a:gd name="T37" fmla="*/ 159 h 227"/>
                  <a:gd name="T38" fmla="*/ 295 w 340"/>
                  <a:gd name="T39" fmla="*/ 182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40" h="227">
                    <a:moveTo>
                      <a:pt x="295" y="182"/>
                    </a:moveTo>
                    <a:lnTo>
                      <a:pt x="340" y="136"/>
                    </a:lnTo>
                    <a:lnTo>
                      <a:pt x="295" y="91"/>
                    </a:lnTo>
                    <a:lnTo>
                      <a:pt x="227" y="91"/>
                    </a:lnTo>
                    <a:lnTo>
                      <a:pt x="159" y="46"/>
                    </a:lnTo>
                    <a:lnTo>
                      <a:pt x="91" y="46"/>
                    </a:lnTo>
                    <a:lnTo>
                      <a:pt x="23" y="0"/>
                    </a:lnTo>
                    <a:lnTo>
                      <a:pt x="0" y="23"/>
                    </a:lnTo>
                    <a:lnTo>
                      <a:pt x="23" y="46"/>
                    </a:lnTo>
                    <a:lnTo>
                      <a:pt x="23" y="91"/>
                    </a:lnTo>
                    <a:lnTo>
                      <a:pt x="45" y="114"/>
                    </a:lnTo>
                    <a:lnTo>
                      <a:pt x="113" y="159"/>
                    </a:lnTo>
                    <a:lnTo>
                      <a:pt x="136" y="204"/>
                    </a:lnTo>
                    <a:lnTo>
                      <a:pt x="159" y="159"/>
                    </a:lnTo>
                    <a:lnTo>
                      <a:pt x="204" y="159"/>
                    </a:lnTo>
                    <a:lnTo>
                      <a:pt x="227" y="204"/>
                    </a:lnTo>
                    <a:lnTo>
                      <a:pt x="272" y="227"/>
                    </a:lnTo>
                    <a:lnTo>
                      <a:pt x="249" y="204"/>
                    </a:lnTo>
                    <a:lnTo>
                      <a:pt x="272" y="159"/>
                    </a:lnTo>
                    <a:lnTo>
                      <a:pt x="295" y="182"/>
                    </a:lnTo>
                    <a:close/>
                  </a:path>
                </a:pathLst>
              </a:custGeom>
              <a:solidFill>
                <a:srgbClr val="92D050"/>
              </a:solidFill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3" name="Freeform 153">
                <a:extLst>
                  <a:ext uri="{FF2B5EF4-FFF2-40B4-BE49-F238E27FC236}">
                    <a16:creationId xmlns:a16="http://schemas.microsoft.com/office/drawing/2014/main" id="{C668AF74-0282-448B-A77E-FA37E6A1E5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5798" y="5189664"/>
                <a:ext cx="376100" cy="300891"/>
              </a:xfrm>
              <a:custGeom>
                <a:avLst/>
                <a:gdLst>
                  <a:gd name="T0" fmla="*/ 340 w 340"/>
                  <a:gd name="T1" fmla="*/ 113 h 272"/>
                  <a:gd name="T2" fmla="*/ 295 w 340"/>
                  <a:gd name="T3" fmla="*/ 90 h 272"/>
                  <a:gd name="T4" fmla="*/ 272 w 340"/>
                  <a:gd name="T5" fmla="*/ 45 h 272"/>
                  <a:gd name="T6" fmla="*/ 227 w 340"/>
                  <a:gd name="T7" fmla="*/ 45 h 272"/>
                  <a:gd name="T8" fmla="*/ 204 w 340"/>
                  <a:gd name="T9" fmla="*/ 90 h 272"/>
                  <a:gd name="T10" fmla="*/ 181 w 340"/>
                  <a:gd name="T11" fmla="*/ 45 h 272"/>
                  <a:gd name="T12" fmla="*/ 113 w 340"/>
                  <a:gd name="T13" fmla="*/ 0 h 272"/>
                  <a:gd name="T14" fmla="*/ 113 w 340"/>
                  <a:gd name="T15" fmla="*/ 68 h 272"/>
                  <a:gd name="T16" fmla="*/ 0 w 340"/>
                  <a:gd name="T17" fmla="*/ 68 h 272"/>
                  <a:gd name="T18" fmla="*/ 0 w 340"/>
                  <a:gd name="T19" fmla="*/ 90 h 272"/>
                  <a:gd name="T20" fmla="*/ 23 w 340"/>
                  <a:gd name="T21" fmla="*/ 113 h 272"/>
                  <a:gd name="T22" fmla="*/ 0 w 340"/>
                  <a:gd name="T23" fmla="*/ 181 h 272"/>
                  <a:gd name="T24" fmla="*/ 45 w 340"/>
                  <a:gd name="T25" fmla="*/ 226 h 272"/>
                  <a:gd name="T26" fmla="*/ 68 w 340"/>
                  <a:gd name="T27" fmla="*/ 181 h 272"/>
                  <a:gd name="T28" fmla="*/ 136 w 340"/>
                  <a:gd name="T29" fmla="*/ 158 h 272"/>
                  <a:gd name="T30" fmla="*/ 204 w 340"/>
                  <a:gd name="T31" fmla="*/ 181 h 272"/>
                  <a:gd name="T32" fmla="*/ 227 w 340"/>
                  <a:gd name="T33" fmla="*/ 204 h 272"/>
                  <a:gd name="T34" fmla="*/ 227 w 340"/>
                  <a:gd name="T35" fmla="*/ 249 h 272"/>
                  <a:gd name="T36" fmla="*/ 249 w 340"/>
                  <a:gd name="T37" fmla="*/ 272 h 272"/>
                  <a:gd name="T38" fmla="*/ 249 w 340"/>
                  <a:gd name="T39" fmla="*/ 249 h 272"/>
                  <a:gd name="T40" fmla="*/ 272 w 340"/>
                  <a:gd name="T41" fmla="*/ 249 h 272"/>
                  <a:gd name="T42" fmla="*/ 295 w 340"/>
                  <a:gd name="T43" fmla="*/ 249 h 272"/>
                  <a:gd name="T44" fmla="*/ 249 w 340"/>
                  <a:gd name="T45" fmla="*/ 204 h 272"/>
                  <a:gd name="T46" fmla="*/ 249 w 340"/>
                  <a:gd name="T47" fmla="*/ 136 h 272"/>
                  <a:gd name="T48" fmla="*/ 272 w 340"/>
                  <a:gd name="T49" fmla="*/ 136 h 272"/>
                  <a:gd name="T50" fmla="*/ 340 w 340"/>
                  <a:gd name="T51" fmla="*/ 113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40" h="272">
                    <a:moveTo>
                      <a:pt x="340" y="113"/>
                    </a:moveTo>
                    <a:lnTo>
                      <a:pt x="295" y="90"/>
                    </a:lnTo>
                    <a:lnTo>
                      <a:pt x="272" y="45"/>
                    </a:lnTo>
                    <a:lnTo>
                      <a:pt x="227" y="45"/>
                    </a:lnTo>
                    <a:lnTo>
                      <a:pt x="204" y="90"/>
                    </a:lnTo>
                    <a:lnTo>
                      <a:pt x="181" y="45"/>
                    </a:lnTo>
                    <a:lnTo>
                      <a:pt x="113" y="0"/>
                    </a:lnTo>
                    <a:lnTo>
                      <a:pt x="113" y="68"/>
                    </a:lnTo>
                    <a:lnTo>
                      <a:pt x="0" y="68"/>
                    </a:lnTo>
                    <a:lnTo>
                      <a:pt x="0" y="90"/>
                    </a:lnTo>
                    <a:lnTo>
                      <a:pt x="23" y="113"/>
                    </a:lnTo>
                    <a:lnTo>
                      <a:pt x="0" y="181"/>
                    </a:lnTo>
                    <a:lnTo>
                      <a:pt x="45" y="226"/>
                    </a:lnTo>
                    <a:lnTo>
                      <a:pt x="68" y="181"/>
                    </a:lnTo>
                    <a:lnTo>
                      <a:pt x="136" y="158"/>
                    </a:lnTo>
                    <a:lnTo>
                      <a:pt x="204" y="181"/>
                    </a:lnTo>
                    <a:lnTo>
                      <a:pt x="227" y="204"/>
                    </a:lnTo>
                    <a:lnTo>
                      <a:pt x="227" y="249"/>
                    </a:lnTo>
                    <a:lnTo>
                      <a:pt x="249" y="272"/>
                    </a:lnTo>
                    <a:lnTo>
                      <a:pt x="249" y="249"/>
                    </a:lnTo>
                    <a:lnTo>
                      <a:pt x="272" y="249"/>
                    </a:lnTo>
                    <a:lnTo>
                      <a:pt x="295" y="249"/>
                    </a:lnTo>
                    <a:lnTo>
                      <a:pt x="249" y="204"/>
                    </a:lnTo>
                    <a:lnTo>
                      <a:pt x="249" y="136"/>
                    </a:lnTo>
                    <a:lnTo>
                      <a:pt x="272" y="136"/>
                    </a:lnTo>
                    <a:lnTo>
                      <a:pt x="340" y="113"/>
                    </a:lnTo>
                    <a:close/>
                  </a:path>
                </a:pathLst>
              </a:custGeom>
              <a:solidFill>
                <a:srgbClr val="92D050"/>
              </a:solidFill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" name="Freeform 154">
                <a:extLst>
                  <a:ext uri="{FF2B5EF4-FFF2-40B4-BE49-F238E27FC236}">
                    <a16:creationId xmlns:a16="http://schemas.microsoft.com/office/drawing/2014/main" id="{BBDE81B0-1719-4424-9F8A-99D4827C7D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3153" y="5114442"/>
                <a:ext cx="702423" cy="552003"/>
              </a:xfrm>
              <a:custGeom>
                <a:avLst/>
                <a:gdLst>
                  <a:gd name="T0" fmla="*/ 635 w 635"/>
                  <a:gd name="T1" fmla="*/ 294 h 499"/>
                  <a:gd name="T2" fmla="*/ 590 w 635"/>
                  <a:gd name="T3" fmla="*/ 249 h 499"/>
                  <a:gd name="T4" fmla="*/ 613 w 635"/>
                  <a:gd name="T5" fmla="*/ 181 h 499"/>
                  <a:gd name="T6" fmla="*/ 590 w 635"/>
                  <a:gd name="T7" fmla="*/ 158 h 499"/>
                  <a:gd name="T8" fmla="*/ 545 w 635"/>
                  <a:gd name="T9" fmla="*/ 181 h 499"/>
                  <a:gd name="T10" fmla="*/ 522 w 635"/>
                  <a:gd name="T11" fmla="*/ 181 h 499"/>
                  <a:gd name="T12" fmla="*/ 477 w 635"/>
                  <a:gd name="T13" fmla="*/ 113 h 499"/>
                  <a:gd name="T14" fmla="*/ 431 w 635"/>
                  <a:gd name="T15" fmla="*/ 136 h 499"/>
                  <a:gd name="T16" fmla="*/ 431 w 635"/>
                  <a:gd name="T17" fmla="*/ 204 h 499"/>
                  <a:gd name="T18" fmla="*/ 409 w 635"/>
                  <a:gd name="T19" fmla="*/ 226 h 499"/>
                  <a:gd name="T20" fmla="*/ 386 w 635"/>
                  <a:gd name="T21" fmla="*/ 204 h 499"/>
                  <a:gd name="T22" fmla="*/ 386 w 635"/>
                  <a:gd name="T23" fmla="*/ 158 h 499"/>
                  <a:gd name="T24" fmla="*/ 340 w 635"/>
                  <a:gd name="T25" fmla="*/ 136 h 499"/>
                  <a:gd name="T26" fmla="*/ 386 w 635"/>
                  <a:gd name="T27" fmla="*/ 68 h 499"/>
                  <a:gd name="T28" fmla="*/ 363 w 635"/>
                  <a:gd name="T29" fmla="*/ 0 h 499"/>
                  <a:gd name="T30" fmla="*/ 318 w 635"/>
                  <a:gd name="T31" fmla="*/ 22 h 499"/>
                  <a:gd name="T32" fmla="*/ 318 w 635"/>
                  <a:gd name="T33" fmla="*/ 90 h 499"/>
                  <a:gd name="T34" fmla="*/ 159 w 635"/>
                  <a:gd name="T35" fmla="*/ 136 h 499"/>
                  <a:gd name="T36" fmla="*/ 159 w 635"/>
                  <a:gd name="T37" fmla="*/ 181 h 499"/>
                  <a:gd name="T38" fmla="*/ 91 w 635"/>
                  <a:gd name="T39" fmla="*/ 226 h 499"/>
                  <a:gd name="T40" fmla="*/ 68 w 635"/>
                  <a:gd name="T41" fmla="*/ 272 h 499"/>
                  <a:gd name="T42" fmla="*/ 23 w 635"/>
                  <a:gd name="T43" fmla="*/ 272 h 499"/>
                  <a:gd name="T44" fmla="*/ 0 w 635"/>
                  <a:gd name="T45" fmla="*/ 340 h 499"/>
                  <a:gd name="T46" fmla="*/ 114 w 635"/>
                  <a:gd name="T47" fmla="*/ 385 h 499"/>
                  <a:gd name="T48" fmla="*/ 159 w 635"/>
                  <a:gd name="T49" fmla="*/ 385 h 499"/>
                  <a:gd name="T50" fmla="*/ 250 w 635"/>
                  <a:gd name="T51" fmla="*/ 430 h 499"/>
                  <a:gd name="T52" fmla="*/ 295 w 635"/>
                  <a:gd name="T53" fmla="*/ 362 h 499"/>
                  <a:gd name="T54" fmla="*/ 340 w 635"/>
                  <a:gd name="T55" fmla="*/ 317 h 499"/>
                  <a:gd name="T56" fmla="*/ 409 w 635"/>
                  <a:gd name="T57" fmla="*/ 294 h 499"/>
                  <a:gd name="T58" fmla="*/ 454 w 635"/>
                  <a:gd name="T59" fmla="*/ 249 h 499"/>
                  <a:gd name="T60" fmla="*/ 545 w 635"/>
                  <a:gd name="T61" fmla="*/ 272 h 499"/>
                  <a:gd name="T62" fmla="*/ 567 w 635"/>
                  <a:gd name="T63" fmla="*/ 294 h 499"/>
                  <a:gd name="T64" fmla="*/ 545 w 635"/>
                  <a:gd name="T65" fmla="*/ 317 h 499"/>
                  <a:gd name="T66" fmla="*/ 499 w 635"/>
                  <a:gd name="T67" fmla="*/ 317 h 499"/>
                  <a:gd name="T68" fmla="*/ 499 w 635"/>
                  <a:gd name="T69" fmla="*/ 340 h 499"/>
                  <a:gd name="T70" fmla="*/ 477 w 635"/>
                  <a:gd name="T71" fmla="*/ 385 h 499"/>
                  <a:gd name="T72" fmla="*/ 454 w 635"/>
                  <a:gd name="T73" fmla="*/ 453 h 499"/>
                  <a:gd name="T74" fmla="*/ 477 w 635"/>
                  <a:gd name="T75" fmla="*/ 499 h 499"/>
                  <a:gd name="T76" fmla="*/ 545 w 635"/>
                  <a:gd name="T77" fmla="*/ 476 h 499"/>
                  <a:gd name="T78" fmla="*/ 590 w 635"/>
                  <a:gd name="T79" fmla="*/ 408 h 499"/>
                  <a:gd name="T80" fmla="*/ 635 w 635"/>
                  <a:gd name="T81" fmla="*/ 385 h 499"/>
                  <a:gd name="T82" fmla="*/ 613 w 635"/>
                  <a:gd name="T83" fmla="*/ 340 h 499"/>
                  <a:gd name="T84" fmla="*/ 613 w 635"/>
                  <a:gd name="T85" fmla="*/ 317 h 499"/>
                  <a:gd name="T86" fmla="*/ 635 w 635"/>
                  <a:gd name="T87" fmla="*/ 294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5" h="499">
                    <a:moveTo>
                      <a:pt x="635" y="294"/>
                    </a:moveTo>
                    <a:lnTo>
                      <a:pt x="590" y="249"/>
                    </a:lnTo>
                    <a:lnTo>
                      <a:pt x="613" y="181"/>
                    </a:lnTo>
                    <a:lnTo>
                      <a:pt x="590" y="158"/>
                    </a:lnTo>
                    <a:lnTo>
                      <a:pt x="545" y="181"/>
                    </a:lnTo>
                    <a:lnTo>
                      <a:pt x="522" y="181"/>
                    </a:lnTo>
                    <a:lnTo>
                      <a:pt x="477" y="113"/>
                    </a:lnTo>
                    <a:lnTo>
                      <a:pt x="431" y="136"/>
                    </a:lnTo>
                    <a:lnTo>
                      <a:pt x="431" y="204"/>
                    </a:lnTo>
                    <a:lnTo>
                      <a:pt x="409" y="226"/>
                    </a:lnTo>
                    <a:lnTo>
                      <a:pt x="386" y="204"/>
                    </a:lnTo>
                    <a:lnTo>
                      <a:pt x="386" y="158"/>
                    </a:lnTo>
                    <a:lnTo>
                      <a:pt x="340" y="136"/>
                    </a:lnTo>
                    <a:lnTo>
                      <a:pt x="386" y="68"/>
                    </a:lnTo>
                    <a:lnTo>
                      <a:pt x="363" y="0"/>
                    </a:lnTo>
                    <a:lnTo>
                      <a:pt x="318" y="22"/>
                    </a:lnTo>
                    <a:lnTo>
                      <a:pt x="318" y="90"/>
                    </a:lnTo>
                    <a:lnTo>
                      <a:pt x="159" y="136"/>
                    </a:lnTo>
                    <a:lnTo>
                      <a:pt x="159" y="181"/>
                    </a:lnTo>
                    <a:lnTo>
                      <a:pt x="91" y="226"/>
                    </a:lnTo>
                    <a:lnTo>
                      <a:pt x="68" y="272"/>
                    </a:lnTo>
                    <a:lnTo>
                      <a:pt x="23" y="272"/>
                    </a:lnTo>
                    <a:lnTo>
                      <a:pt x="0" y="340"/>
                    </a:lnTo>
                    <a:lnTo>
                      <a:pt x="114" y="385"/>
                    </a:lnTo>
                    <a:lnTo>
                      <a:pt x="159" y="385"/>
                    </a:lnTo>
                    <a:lnTo>
                      <a:pt x="250" y="430"/>
                    </a:lnTo>
                    <a:lnTo>
                      <a:pt x="295" y="362"/>
                    </a:lnTo>
                    <a:lnTo>
                      <a:pt x="340" y="317"/>
                    </a:lnTo>
                    <a:lnTo>
                      <a:pt x="409" y="294"/>
                    </a:lnTo>
                    <a:lnTo>
                      <a:pt x="454" y="249"/>
                    </a:lnTo>
                    <a:lnTo>
                      <a:pt x="545" y="272"/>
                    </a:lnTo>
                    <a:lnTo>
                      <a:pt x="567" y="294"/>
                    </a:lnTo>
                    <a:lnTo>
                      <a:pt x="545" y="317"/>
                    </a:lnTo>
                    <a:lnTo>
                      <a:pt x="499" y="317"/>
                    </a:lnTo>
                    <a:lnTo>
                      <a:pt x="499" y="340"/>
                    </a:lnTo>
                    <a:lnTo>
                      <a:pt x="477" y="385"/>
                    </a:lnTo>
                    <a:lnTo>
                      <a:pt x="454" y="453"/>
                    </a:lnTo>
                    <a:lnTo>
                      <a:pt x="477" y="499"/>
                    </a:lnTo>
                    <a:lnTo>
                      <a:pt x="545" y="476"/>
                    </a:lnTo>
                    <a:lnTo>
                      <a:pt x="590" y="408"/>
                    </a:lnTo>
                    <a:lnTo>
                      <a:pt x="635" y="385"/>
                    </a:lnTo>
                    <a:lnTo>
                      <a:pt x="613" y="340"/>
                    </a:lnTo>
                    <a:lnTo>
                      <a:pt x="613" y="317"/>
                    </a:lnTo>
                    <a:lnTo>
                      <a:pt x="635" y="294"/>
                    </a:lnTo>
                    <a:close/>
                  </a:path>
                </a:pathLst>
              </a:custGeom>
              <a:solidFill>
                <a:srgbClr val="92D050"/>
              </a:solidFill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" name="Freeform 155">
                <a:extLst>
                  <a:ext uri="{FF2B5EF4-FFF2-40B4-BE49-F238E27FC236}">
                    <a16:creationId xmlns:a16="http://schemas.microsoft.com/office/drawing/2014/main" id="{D58BC4EC-1AE6-46FF-968B-889810FE05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9253" y="4963996"/>
                <a:ext cx="401542" cy="400451"/>
              </a:xfrm>
              <a:custGeom>
                <a:avLst/>
                <a:gdLst>
                  <a:gd name="T0" fmla="*/ 23 w 363"/>
                  <a:gd name="T1" fmla="*/ 136 h 362"/>
                  <a:gd name="T2" fmla="*/ 46 w 363"/>
                  <a:gd name="T3" fmla="*/ 204 h 362"/>
                  <a:gd name="T4" fmla="*/ 0 w 363"/>
                  <a:gd name="T5" fmla="*/ 272 h 362"/>
                  <a:gd name="T6" fmla="*/ 46 w 363"/>
                  <a:gd name="T7" fmla="*/ 294 h 362"/>
                  <a:gd name="T8" fmla="*/ 46 w 363"/>
                  <a:gd name="T9" fmla="*/ 340 h 362"/>
                  <a:gd name="T10" fmla="*/ 69 w 363"/>
                  <a:gd name="T11" fmla="*/ 362 h 362"/>
                  <a:gd name="T12" fmla="*/ 91 w 363"/>
                  <a:gd name="T13" fmla="*/ 340 h 362"/>
                  <a:gd name="T14" fmla="*/ 91 w 363"/>
                  <a:gd name="T15" fmla="*/ 272 h 362"/>
                  <a:gd name="T16" fmla="*/ 137 w 363"/>
                  <a:gd name="T17" fmla="*/ 249 h 362"/>
                  <a:gd name="T18" fmla="*/ 182 w 363"/>
                  <a:gd name="T19" fmla="*/ 317 h 362"/>
                  <a:gd name="T20" fmla="*/ 205 w 363"/>
                  <a:gd name="T21" fmla="*/ 317 h 362"/>
                  <a:gd name="T22" fmla="*/ 250 w 363"/>
                  <a:gd name="T23" fmla="*/ 294 h 362"/>
                  <a:gd name="T24" fmla="*/ 250 w 363"/>
                  <a:gd name="T25" fmla="*/ 272 h 362"/>
                  <a:gd name="T26" fmla="*/ 363 w 363"/>
                  <a:gd name="T27" fmla="*/ 272 h 362"/>
                  <a:gd name="T28" fmla="*/ 363 w 363"/>
                  <a:gd name="T29" fmla="*/ 204 h 362"/>
                  <a:gd name="T30" fmla="*/ 341 w 363"/>
                  <a:gd name="T31" fmla="*/ 181 h 362"/>
                  <a:gd name="T32" fmla="*/ 341 w 363"/>
                  <a:gd name="T33" fmla="*/ 136 h 362"/>
                  <a:gd name="T34" fmla="*/ 318 w 363"/>
                  <a:gd name="T35" fmla="*/ 113 h 362"/>
                  <a:gd name="T36" fmla="*/ 250 w 363"/>
                  <a:gd name="T37" fmla="*/ 68 h 362"/>
                  <a:gd name="T38" fmla="*/ 114 w 363"/>
                  <a:gd name="T39" fmla="*/ 0 h 362"/>
                  <a:gd name="T40" fmla="*/ 91 w 363"/>
                  <a:gd name="T41" fmla="*/ 45 h 362"/>
                  <a:gd name="T42" fmla="*/ 69 w 363"/>
                  <a:gd name="T43" fmla="*/ 22 h 362"/>
                  <a:gd name="T44" fmla="*/ 23 w 363"/>
                  <a:gd name="T45" fmla="*/ 68 h 362"/>
                  <a:gd name="T46" fmla="*/ 23 w 363"/>
                  <a:gd name="T47" fmla="*/ 136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3" h="362">
                    <a:moveTo>
                      <a:pt x="23" y="136"/>
                    </a:moveTo>
                    <a:lnTo>
                      <a:pt x="46" y="204"/>
                    </a:lnTo>
                    <a:lnTo>
                      <a:pt x="0" y="272"/>
                    </a:lnTo>
                    <a:lnTo>
                      <a:pt x="46" y="294"/>
                    </a:lnTo>
                    <a:lnTo>
                      <a:pt x="46" y="340"/>
                    </a:lnTo>
                    <a:lnTo>
                      <a:pt x="69" y="362"/>
                    </a:lnTo>
                    <a:lnTo>
                      <a:pt x="91" y="340"/>
                    </a:lnTo>
                    <a:lnTo>
                      <a:pt x="91" y="272"/>
                    </a:lnTo>
                    <a:lnTo>
                      <a:pt x="137" y="249"/>
                    </a:lnTo>
                    <a:lnTo>
                      <a:pt x="182" y="317"/>
                    </a:lnTo>
                    <a:lnTo>
                      <a:pt x="205" y="317"/>
                    </a:lnTo>
                    <a:lnTo>
                      <a:pt x="250" y="294"/>
                    </a:lnTo>
                    <a:lnTo>
                      <a:pt x="250" y="272"/>
                    </a:lnTo>
                    <a:lnTo>
                      <a:pt x="363" y="272"/>
                    </a:lnTo>
                    <a:lnTo>
                      <a:pt x="363" y="204"/>
                    </a:lnTo>
                    <a:lnTo>
                      <a:pt x="341" y="181"/>
                    </a:lnTo>
                    <a:lnTo>
                      <a:pt x="341" y="136"/>
                    </a:lnTo>
                    <a:lnTo>
                      <a:pt x="318" y="113"/>
                    </a:lnTo>
                    <a:lnTo>
                      <a:pt x="250" y="68"/>
                    </a:lnTo>
                    <a:lnTo>
                      <a:pt x="114" y="0"/>
                    </a:lnTo>
                    <a:lnTo>
                      <a:pt x="91" y="45"/>
                    </a:lnTo>
                    <a:lnTo>
                      <a:pt x="69" y="22"/>
                    </a:lnTo>
                    <a:lnTo>
                      <a:pt x="23" y="68"/>
                    </a:lnTo>
                    <a:lnTo>
                      <a:pt x="23" y="136"/>
                    </a:lnTo>
                    <a:close/>
                  </a:path>
                </a:pathLst>
              </a:custGeom>
              <a:solidFill>
                <a:srgbClr val="92D050"/>
              </a:solidFill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" name="Freeform 156">
                <a:extLst>
                  <a:ext uri="{FF2B5EF4-FFF2-40B4-BE49-F238E27FC236}">
                    <a16:creationId xmlns:a16="http://schemas.microsoft.com/office/drawing/2014/main" id="{A80FE34D-BC61-425F-8334-9C59FA6390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8373" y="4436330"/>
                <a:ext cx="678087" cy="828557"/>
              </a:xfrm>
              <a:custGeom>
                <a:avLst/>
                <a:gdLst>
                  <a:gd name="T0" fmla="*/ 91 w 613"/>
                  <a:gd name="T1" fmla="*/ 749 h 749"/>
                  <a:gd name="T2" fmla="*/ 250 w 613"/>
                  <a:gd name="T3" fmla="*/ 703 h 749"/>
                  <a:gd name="T4" fmla="*/ 250 w 613"/>
                  <a:gd name="T5" fmla="*/ 635 h 749"/>
                  <a:gd name="T6" fmla="*/ 295 w 613"/>
                  <a:gd name="T7" fmla="*/ 613 h 749"/>
                  <a:gd name="T8" fmla="*/ 295 w 613"/>
                  <a:gd name="T9" fmla="*/ 545 h 749"/>
                  <a:gd name="T10" fmla="*/ 341 w 613"/>
                  <a:gd name="T11" fmla="*/ 499 h 749"/>
                  <a:gd name="T12" fmla="*/ 363 w 613"/>
                  <a:gd name="T13" fmla="*/ 522 h 749"/>
                  <a:gd name="T14" fmla="*/ 386 w 613"/>
                  <a:gd name="T15" fmla="*/ 477 h 749"/>
                  <a:gd name="T16" fmla="*/ 522 w 613"/>
                  <a:gd name="T17" fmla="*/ 545 h 749"/>
                  <a:gd name="T18" fmla="*/ 522 w 613"/>
                  <a:gd name="T19" fmla="*/ 499 h 749"/>
                  <a:gd name="T20" fmla="*/ 522 w 613"/>
                  <a:gd name="T21" fmla="*/ 477 h 749"/>
                  <a:gd name="T22" fmla="*/ 499 w 613"/>
                  <a:gd name="T23" fmla="*/ 431 h 749"/>
                  <a:gd name="T24" fmla="*/ 522 w 613"/>
                  <a:gd name="T25" fmla="*/ 386 h 749"/>
                  <a:gd name="T26" fmla="*/ 499 w 613"/>
                  <a:gd name="T27" fmla="*/ 363 h 749"/>
                  <a:gd name="T28" fmla="*/ 545 w 613"/>
                  <a:gd name="T29" fmla="*/ 340 h 749"/>
                  <a:gd name="T30" fmla="*/ 545 w 613"/>
                  <a:gd name="T31" fmla="*/ 295 h 749"/>
                  <a:gd name="T32" fmla="*/ 499 w 613"/>
                  <a:gd name="T33" fmla="*/ 295 h 749"/>
                  <a:gd name="T34" fmla="*/ 454 w 613"/>
                  <a:gd name="T35" fmla="*/ 250 h 749"/>
                  <a:gd name="T36" fmla="*/ 454 w 613"/>
                  <a:gd name="T37" fmla="*/ 227 h 749"/>
                  <a:gd name="T38" fmla="*/ 522 w 613"/>
                  <a:gd name="T39" fmla="*/ 159 h 749"/>
                  <a:gd name="T40" fmla="*/ 613 w 613"/>
                  <a:gd name="T41" fmla="*/ 159 h 749"/>
                  <a:gd name="T42" fmla="*/ 613 w 613"/>
                  <a:gd name="T43" fmla="*/ 114 h 749"/>
                  <a:gd name="T44" fmla="*/ 567 w 613"/>
                  <a:gd name="T45" fmla="*/ 91 h 749"/>
                  <a:gd name="T46" fmla="*/ 590 w 613"/>
                  <a:gd name="T47" fmla="*/ 23 h 749"/>
                  <a:gd name="T48" fmla="*/ 545 w 613"/>
                  <a:gd name="T49" fmla="*/ 0 h 749"/>
                  <a:gd name="T50" fmla="*/ 477 w 613"/>
                  <a:gd name="T51" fmla="*/ 46 h 749"/>
                  <a:gd name="T52" fmla="*/ 386 w 613"/>
                  <a:gd name="T53" fmla="*/ 68 h 749"/>
                  <a:gd name="T54" fmla="*/ 386 w 613"/>
                  <a:gd name="T55" fmla="*/ 23 h 749"/>
                  <a:gd name="T56" fmla="*/ 341 w 613"/>
                  <a:gd name="T57" fmla="*/ 23 h 749"/>
                  <a:gd name="T58" fmla="*/ 272 w 613"/>
                  <a:gd name="T59" fmla="*/ 68 h 749"/>
                  <a:gd name="T60" fmla="*/ 250 w 613"/>
                  <a:gd name="T61" fmla="*/ 136 h 749"/>
                  <a:gd name="T62" fmla="*/ 159 w 613"/>
                  <a:gd name="T63" fmla="*/ 204 h 749"/>
                  <a:gd name="T64" fmla="*/ 182 w 613"/>
                  <a:gd name="T65" fmla="*/ 250 h 749"/>
                  <a:gd name="T66" fmla="*/ 136 w 613"/>
                  <a:gd name="T67" fmla="*/ 295 h 749"/>
                  <a:gd name="T68" fmla="*/ 136 w 613"/>
                  <a:gd name="T69" fmla="*/ 363 h 749"/>
                  <a:gd name="T70" fmla="*/ 91 w 613"/>
                  <a:gd name="T71" fmla="*/ 408 h 749"/>
                  <a:gd name="T72" fmla="*/ 23 w 613"/>
                  <a:gd name="T73" fmla="*/ 408 h 749"/>
                  <a:gd name="T74" fmla="*/ 0 w 613"/>
                  <a:gd name="T75" fmla="*/ 454 h 749"/>
                  <a:gd name="T76" fmla="*/ 46 w 613"/>
                  <a:gd name="T77" fmla="*/ 477 h 749"/>
                  <a:gd name="T78" fmla="*/ 46 w 613"/>
                  <a:gd name="T79" fmla="*/ 545 h 749"/>
                  <a:gd name="T80" fmla="*/ 91 w 613"/>
                  <a:gd name="T81" fmla="*/ 613 h 749"/>
                  <a:gd name="T82" fmla="*/ 46 w 613"/>
                  <a:gd name="T83" fmla="*/ 658 h 749"/>
                  <a:gd name="T84" fmla="*/ 23 w 613"/>
                  <a:gd name="T85" fmla="*/ 726 h 749"/>
                  <a:gd name="T86" fmla="*/ 91 w 613"/>
                  <a:gd name="T87" fmla="*/ 749 h 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3" h="749">
                    <a:moveTo>
                      <a:pt x="91" y="749"/>
                    </a:moveTo>
                    <a:lnTo>
                      <a:pt x="250" y="703"/>
                    </a:lnTo>
                    <a:lnTo>
                      <a:pt x="250" y="635"/>
                    </a:lnTo>
                    <a:lnTo>
                      <a:pt x="295" y="613"/>
                    </a:lnTo>
                    <a:lnTo>
                      <a:pt x="295" y="545"/>
                    </a:lnTo>
                    <a:lnTo>
                      <a:pt x="341" y="499"/>
                    </a:lnTo>
                    <a:lnTo>
                      <a:pt x="363" y="522"/>
                    </a:lnTo>
                    <a:lnTo>
                      <a:pt x="386" y="477"/>
                    </a:lnTo>
                    <a:lnTo>
                      <a:pt x="522" y="545"/>
                    </a:lnTo>
                    <a:lnTo>
                      <a:pt x="522" y="499"/>
                    </a:lnTo>
                    <a:lnTo>
                      <a:pt x="522" y="477"/>
                    </a:lnTo>
                    <a:lnTo>
                      <a:pt x="499" y="431"/>
                    </a:lnTo>
                    <a:lnTo>
                      <a:pt x="522" y="386"/>
                    </a:lnTo>
                    <a:lnTo>
                      <a:pt x="499" y="363"/>
                    </a:lnTo>
                    <a:lnTo>
                      <a:pt x="545" y="340"/>
                    </a:lnTo>
                    <a:lnTo>
                      <a:pt x="545" y="295"/>
                    </a:lnTo>
                    <a:lnTo>
                      <a:pt x="499" y="295"/>
                    </a:lnTo>
                    <a:lnTo>
                      <a:pt x="454" y="250"/>
                    </a:lnTo>
                    <a:lnTo>
                      <a:pt x="454" y="227"/>
                    </a:lnTo>
                    <a:lnTo>
                      <a:pt x="522" y="159"/>
                    </a:lnTo>
                    <a:lnTo>
                      <a:pt x="613" y="159"/>
                    </a:lnTo>
                    <a:lnTo>
                      <a:pt x="613" y="114"/>
                    </a:lnTo>
                    <a:lnTo>
                      <a:pt x="567" y="91"/>
                    </a:lnTo>
                    <a:lnTo>
                      <a:pt x="590" y="23"/>
                    </a:lnTo>
                    <a:lnTo>
                      <a:pt x="545" y="0"/>
                    </a:lnTo>
                    <a:lnTo>
                      <a:pt x="477" y="46"/>
                    </a:lnTo>
                    <a:lnTo>
                      <a:pt x="386" y="68"/>
                    </a:lnTo>
                    <a:lnTo>
                      <a:pt x="386" y="23"/>
                    </a:lnTo>
                    <a:lnTo>
                      <a:pt x="341" y="23"/>
                    </a:lnTo>
                    <a:lnTo>
                      <a:pt x="272" y="68"/>
                    </a:lnTo>
                    <a:lnTo>
                      <a:pt x="250" y="136"/>
                    </a:lnTo>
                    <a:lnTo>
                      <a:pt x="159" y="204"/>
                    </a:lnTo>
                    <a:lnTo>
                      <a:pt x="182" y="250"/>
                    </a:lnTo>
                    <a:lnTo>
                      <a:pt x="136" y="295"/>
                    </a:lnTo>
                    <a:lnTo>
                      <a:pt x="136" y="363"/>
                    </a:lnTo>
                    <a:lnTo>
                      <a:pt x="91" y="408"/>
                    </a:lnTo>
                    <a:lnTo>
                      <a:pt x="23" y="408"/>
                    </a:lnTo>
                    <a:lnTo>
                      <a:pt x="0" y="454"/>
                    </a:lnTo>
                    <a:lnTo>
                      <a:pt x="46" y="477"/>
                    </a:lnTo>
                    <a:lnTo>
                      <a:pt x="46" y="545"/>
                    </a:lnTo>
                    <a:lnTo>
                      <a:pt x="91" y="613"/>
                    </a:lnTo>
                    <a:lnTo>
                      <a:pt x="46" y="658"/>
                    </a:lnTo>
                    <a:lnTo>
                      <a:pt x="23" y="726"/>
                    </a:lnTo>
                    <a:lnTo>
                      <a:pt x="91" y="749"/>
                    </a:lnTo>
                    <a:close/>
                  </a:path>
                </a:pathLst>
              </a:custGeom>
              <a:solidFill>
                <a:srgbClr val="92D050"/>
              </a:solidFill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" name="Freeform 157">
                <a:extLst>
                  <a:ext uri="{FF2B5EF4-FFF2-40B4-BE49-F238E27FC236}">
                    <a16:creationId xmlns:a16="http://schemas.microsoft.com/office/drawing/2014/main" id="{D4067FC4-C2BE-419A-BDB0-E2228FE0B0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7052" y="4586776"/>
                <a:ext cx="652645" cy="652669"/>
              </a:xfrm>
              <a:custGeom>
                <a:avLst/>
                <a:gdLst>
                  <a:gd name="T0" fmla="*/ 431 w 590"/>
                  <a:gd name="T1" fmla="*/ 590 h 590"/>
                  <a:gd name="T2" fmla="*/ 454 w 590"/>
                  <a:gd name="T3" fmla="*/ 522 h 590"/>
                  <a:gd name="T4" fmla="*/ 499 w 590"/>
                  <a:gd name="T5" fmla="*/ 477 h 590"/>
                  <a:gd name="T6" fmla="*/ 454 w 590"/>
                  <a:gd name="T7" fmla="*/ 409 h 590"/>
                  <a:gd name="T8" fmla="*/ 454 w 590"/>
                  <a:gd name="T9" fmla="*/ 341 h 590"/>
                  <a:gd name="T10" fmla="*/ 408 w 590"/>
                  <a:gd name="T11" fmla="*/ 318 h 590"/>
                  <a:gd name="T12" fmla="*/ 431 w 590"/>
                  <a:gd name="T13" fmla="*/ 272 h 590"/>
                  <a:gd name="T14" fmla="*/ 499 w 590"/>
                  <a:gd name="T15" fmla="*/ 272 h 590"/>
                  <a:gd name="T16" fmla="*/ 544 w 590"/>
                  <a:gd name="T17" fmla="*/ 227 h 590"/>
                  <a:gd name="T18" fmla="*/ 544 w 590"/>
                  <a:gd name="T19" fmla="*/ 159 h 590"/>
                  <a:gd name="T20" fmla="*/ 590 w 590"/>
                  <a:gd name="T21" fmla="*/ 114 h 590"/>
                  <a:gd name="T22" fmla="*/ 567 w 590"/>
                  <a:gd name="T23" fmla="*/ 68 h 590"/>
                  <a:gd name="T24" fmla="*/ 499 w 590"/>
                  <a:gd name="T25" fmla="*/ 23 h 590"/>
                  <a:gd name="T26" fmla="*/ 431 w 590"/>
                  <a:gd name="T27" fmla="*/ 23 h 590"/>
                  <a:gd name="T28" fmla="*/ 363 w 590"/>
                  <a:gd name="T29" fmla="*/ 46 h 590"/>
                  <a:gd name="T30" fmla="*/ 295 w 590"/>
                  <a:gd name="T31" fmla="*/ 0 h 590"/>
                  <a:gd name="T32" fmla="*/ 272 w 590"/>
                  <a:gd name="T33" fmla="*/ 46 h 590"/>
                  <a:gd name="T34" fmla="*/ 295 w 590"/>
                  <a:gd name="T35" fmla="*/ 68 h 590"/>
                  <a:gd name="T36" fmla="*/ 227 w 590"/>
                  <a:gd name="T37" fmla="*/ 136 h 590"/>
                  <a:gd name="T38" fmla="*/ 204 w 590"/>
                  <a:gd name="T39" fmla="*/ 182 h 590"/>
                  <a:gd name="T40" fmla="*/ 250 w 590"/>
                  <a:gd name="T41" fmla="*/ 250 h 590"/>
                  <a:gd name="T42" fmla="*/ 204 w 590"/>
                  <a:gd name="T43" fmla="*/ 272 h 590"/>
                  <a:gd name="T44" fmla="*/ 136 w 590"/>
                  <a:gd name="T45" fmla="*/ 250 h 590"/>
                  <a:gd name="T46" fmla="*/ 91 w 590"/>
                  <a:gd name="T47" fmla="*/ 250 h 590"/>
                  <a:gd name="T48" fmla="*/ 45 w 590"/>
                  <a:gd name="T49" fmla="*/ 227 h 590"/>
                  <a:gd name="T50" fmla="*/ 23 w 590"/>
                  <a:gd name="T51" fmla="*/ 272 h 590"/>
                  <a:gd name="T52" fmla="*/ 23 w 590"/>
                  <a:gd name="T53" fmla="*/ 341 h 590"/>
                  <a:gd name="T54" fmla="*/ 45 w 590"/>
                  <a:gd name="T55" fmla="*/ 409 h 590"/>
                  <a:gd name="T56" fmla="*/ 0 w 590"/>
                  <a:gd name="T57" fmla="*/ 454 h 590"/>
                  <a:gd name="T58" fmla="*/ 0 w 590"/>
                  <a:gd name="T59" fmla="*/ 499 h 590"/>
                  <a:gd name="T60" fmla="*/ 68 w 590"/>
                  <a:gd name="T61" fmla="*/ 477 h 590"/>
                  <a:gd name="T62" fmla="*/ 91 w 590"/>
                  <a:gd name="T63" fmla="*/ 545 h 590"/>
                  <a:gd name="T64" fmla="*/ 136 w 590"/>
                  <a:gd name="T65" fmla="*/ 477 h 590"/>
                  <a:gd name="T66" fmla="*/ 250 w 590"/>
                  <a:gd name="T67" fmla="*/ 454 h 590"/>
                  <a:gd name="T68" fmla="*/ 272 w 590"/>
                  <a:gd name="T69" fmla="*/ 522 h 590"/>
                  <a:gd name="T70" fmla="*/ 318 w 590"/>
                  <a:gd name="T71" fmla="*/ 545 h 590"/>
                  <a:gd name="T72" fmla="*/ 340 w 590"/>
                  <a:gd name="T73" fmla="*/ 522 h 590"/>
                  <a:gd name="T74" fmla="*/ 386 w 590"/>
                  <a:gd name="T75" fmla="*/ 590 h 590"/>
                  <a:gd name="T76" fmla="*/ 408 w 590"/>
                  <a:gd name="T77" fmla="*/ 567 h 590"/>
                  <a:gd name="T78" fmla="*/ 431 w 590"/>
                  <a:gd name="T79" fmla="*/ 59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90" h="590">
                    <a:moveTo>
                      <a:pt x="431" y="590"/>
                    </a:moveTo>
                    <a:lnTo>
                      <a:pt x="454" y="522"/>
                    </a:lnTo>
                    <a:lnTo>
                      <a:pt x="499" y="477"/>
                    </a:lnTo>
                    <a:lnTo>
                      <a:pt x="454" y="409"/>
                    </a:lnTo>
                    <a:lnTo>
                      <a:pt x="454" y="341"/>
                    </a:lnTo>
                    <a:lnTo>
                      <a:pt x="408" y="318"/>
                    </a:lnTo>
                    <a:lnTo>
                      <a:pt x="431" y="272"/>
                    </a:lnTo>
                    <a:lnTo>
                      <a:pt x="499" y="272"/>
                    </a:lnTo>
                    <a:lnTo>
                      <a:pt x="544" y="227"/>
                    </a:lnTo>
                    <a:lnTo>
                      <a:pt x="544" y="159"/>
                    </a:lnTo>
                    <a:lnTo>
                      <a:pt x="590" y="114"/>
                    </a:lnTo>
                    <a:lnTo>
                      <a:pt x="567" y="68"/>
                    </a:lnTo>
                    <a:lnTo>
                      <a:pt x="499" y="23"/>
                    </a:lnTo>
                    <a:lnTo>
                      <a:pt x="431" y="23"/>
                    </a:lnTo>
                    <a:lnTo>
                      <a:pt x="363" y="46"/>
                    </a:lnTo>
                    <a:lnTo>
                      <a:pt x="295" y="0"/>
                    </a:lnTo>
                    <a:lnTo>
                      <a:pt x="272" y="46"/>
                    </a:lnTo>
                    <a:lnTo>
                      <a:pt x="295" y="68"/>
                    </a:lnTo>
                    <a:lnTo>
                      <a:pt x="227" y="136"/>
                    </a:lnTo>
                    <a:lnTo>
                      <a:pt x="204" y="182"/>
                    </a:lnTo>
                    <a:lnTo>
                      <a:pt x="250" y="250"/>
                    </a:lnTo>
                    <a:lnTo>
                      <a:pt x="204" y="272"/>
                    </a:lnTo>
                    <a:lnTo>
                      <a:pt x="136" y="250"/>
                    </a:lnTo>
                    <a:lnTo>
                      <a:pt x="91" y="250"/>
                    </a:lnTo>
                    <a:lnTo>
                      <a:pt x="45" y="227"/>
                    </a:lnTo>
                    <a:lnTo>
                      <a:pt x="23" y="272"/>
                    </a:lnTo>
                    <a:lnTo>
                      <a:pt x="23" y="341"/>
                    </a:lnTo>
                    <a:lnTo>
                      <a:pt x="45" y="409"/>
                    </a:lnTo>
                    <a:lnTo>
                      <a:pt x="0" y="454"/>
                    </a:lnTo>
                    <a:lnTo>
                      <a:pt x="0" y="499"/>
                    </a:lnTo>
                    <a:lnTo>
                      <a:pt x="68" y="477"/>
                    </a:lnTo>
                    <a:lnTo>
                      <a:pt x="91" y="545"/>
                    </a:lnTo>
                    <a:lnTo>
                      <a:pt x="136" y="477"/>
                    </a:lnTo>
                    <a:lnTo>
                      <a:pt x="250" y="454"/>
                    </a:lnTo>
                    <a:lnTo>
                      <a:pt x="272" y="522"/>
                    </a:lnTo>
                    <a:lnTo>
                      <a:pt x="318" y="545"/>
                    </a:lnTo>
                    <a:lnTo>
                      <a:pt x="340" y="522"/>
                    </a:lnTo>
                    <a:lnTo>
                      <a:pt x="386" y="590"/>
                    </a:lnTo>
                    <a:lnTo>
                      <a:pt x="408" y="567"/>
                    </a:lnTo>
                    <a:lnTo>
                      <a:pt x="431" y="590"/>
                    </a:lnTo>
                    <a:close/>
                  </a:path>
                </a:pathLst>
              </a:custGeom>
              <a:solidFill>
                <a:srgbClr val="92D050"/>
              </a:solidFill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" name="Freeform 158">
                <a:extLst>
                  <a:ext uri="{FF2B5EF4-FFF2-40B4-BE49-F238E27FC236}">
                    <a16:creationId xmlns:a16="http://schemas.microsoft.com/office/drawing/2014/main" id="{1C67DC9C-95F0-4052-B384-4AA1E9B7AD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7715" y="5088999"/>
                <a:ext cx="451320" cy="401557"/>
              </a:xfrm>
              <a:custGeom>
                <a:avLst/>
                <a:gdLst>
                  <a:gd name="T0" fmla="*/ 68 w 408"/>
                  <a:gd name="T1" fmla="*/ 363 h 363"/>
                  <a:gd name="T2" fmla="*/ 249 w 408"/>
                  <a:gd name="T3" fmla="*/ 363 h 363"/>
                  <a:gd name="T4" fmla="*/ 272 w 408"/>
                  <a:gd name="T5" fmla="*/ 295 h 363"/>
                  <a:gd name="T6" fmla="*/ 317 w 408"/>
                  <a:gd name="T7" fmla="*/ 295 h 363"/>
                  <a:gd name="T8" fmla="*/ 340 w 408"/>
                  <a:gd name="T9" fmla="*/ 249 h 363"/>
                  <a:gd name="T10" fmla="*/ 408 w 408"/>
                  <a:gd name="T11" fmla="*/ 204 h 363"/>
                  <a:gd name="T12" fmla="*/ 408 w 408"/>
                  <a:gd name="T13" fmla="*/ 159 h 363"/>
                  <a:gd name="T14" fmla="*/ 340 w 408"/>
                  <a:gd name="T15" fmla="*/ 136 h 363"/>
                  <a:gd name="T16" fmla="*/ 317 w 408"/>
                  <a:gd name="T17" fmla="*/ 113 h 363"/>
                  <a:gd name="T18" fmla="*/ 295 w 408"/>
                  <a:gd name="T19" fmla="*/ 136 h 363"/>
                  <a:gd name="T20" fmla="*/ 249 w 408"/>
                  <a:gd name="T21" fmla="*/ 68 h 363"/>
                  <a:gd name="T22" fmla="*/ 227 w 408"/>
                  <a:gd name="T23" fmla="*/ 91 h 363"/>
                  <a:gd name="T24" fmla="*/ 181 w 408"/>
                  <a:gd name="T25" fmla="*/ 68 h 363"/>
                  <a:gd name="T26" fmla="*/ 159 w 408"/>
                  <a:gd name="T27" fmla="*/ 0 h 363"/>
                  <a:gd name="T28" fmla="*/ 45 w 408"/>
                  <a:gd name="T29" fmla="*/ 23 h 363"/>
                  <a:gd name="T30" fmla="*/ 0 w 408"/>
                  <a:gd name="T31" fmla="*/ 91 h 363"/>
                  <a:gd name="T32" fmla="*/ 22 w 408"/>
                  <a:gd name="T33" fmla="*/ 91 h 363"/>
                  <a:gd name="T34" fmla="*/ 45 w 408"/>
                  <a:gd name="T35" fmla="*/ 136 h 363"/>
                  <a:gd name="T36" fmla="*/ 91 w 408"/>
                  <a:gd name="T37" fmla="*/ 136 h 363"/>
                  <a:gd name="T38" fmla="*/ 45 w 408"/>
                  <a:gd name="T39" fmla="*/ 181 h 363"/>
                  <a:gd name="T40" fmla="*/ 45 w 408"/>
                  <a:gd name="T41" fmla="*/ 249 h 363"/>
                  <a:gd name="T42" fmla="*/ 22 w 408"/>
                  <a:gd name="T43" fmla="*/ 272 h 363"/>
                  <a:gd name="T44" fmla="*/ 68 w 408"/>
                  <a:gd name="T45" fmla="*/ 317 h 363"/>
                  <a:gd name="T46" fmla="*/ 68 w 408"/>
                  <a:gd name="T47" fmla="*/ 295 h 363"/>
                  <a:gd name="T48" fmla="*/ 45 w 408"/>
                  <a:gd name="T49" fmla="*/ 272 h 363"/>
                  <a:gd name="T50" fmla="*/ 68 w 408"/>
                  <a:gd name="T51" fmla="*/ 227 h 363"/>
                  <a:gd name="T52" fmla="*/ 91 w 408"/>
                  <a:gd name="T53" fmla="*/ 227 h 363"/>
                  <a:gd name="T54" fmla="*/ 91 w 408"/>
                  <a:gd name="T55" fmla="*/ 272 h 363"/>
                  <a:gd name="T56" fmla="*/ 113 w 408"/>
                  <a:gd name="T57" fmla="*/ 272 h 363"/>
                  <a:gd name="T58" fmla="*/ 159 w 408"/>
                  <a:gd name="T59" fmla="*/ 295 h 363"/>
                  <a:gd name="T60" fmla="*/ 181 w 408"/>
                  <a:gd name="T61" fmla="*/ 272 h 363"/>
                  <a:gd name="T62" fmla="*/ 204 w 408"/>
                  <a:gd name="T63" fmla="*/ 295 h 363"/>
                  <a:gd name="T64" fmla="*/ 204 w 408"/>
                  <a:gd name="T65" fmla="*/ 340 h 363"/>
                  <a:gd name="T66" fmla="*/ 159 w 408"/>
                  <a:gd name="T67" fmla="*/ 340 h 363"/>
                  <a:gd name="T68" fmla="*/ 103 w 408"/>
                  <a:gd name="T69" fmla="*/ 337 h 363"/>
                  <a:gd name="T70" fmla="*/ 68 w 408"/>
                  <a:gd name="T71" fmla="*/ 363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08" h="363">
                    <a:moveTo>
                      <a:pt x="68" y="363"/>
                    </a:moveTo>
                    <a:lnTo>
                      <a:pt x="249" y="363"/>
                    </a:lnTo>
                    <a:lnTo>
                      <a:pt x="272" y="295"/>
                    </a:lnTo>
                    <a:lnTo>
                      <a:pt x="317" y="295"/>
                    </a:lnTo>
                    <a:lnTo>
                      <a:pt x="340" y="249"/>
                    </a:lnTo>
                    <a:lnTo>
                      <a:pt x="408" y="204"/>
                    </a:lnTo>
                    <a:lnTo>
                      <a:pt x="408" y="159"/>
                    </a:lnTo>
                    <a:lnTo>
                      <a:pt x="340" y="136"/>
                    </a:lnTo>
                    <a:lnTo>
                      <a:pt x="317" y="113"/>
                    </a:lnTo>
                    <a:lnTo>
                      <a:pt x="295" y="136"/>
                    </a:lnTo>
                    <a:lnTo>
                      <a:pt x="249" y="68"/>
                    </a:lnTo>
                    <a:lnTo>
                      <a:pt x="227" y="91"/>
                    </a:lnTo>
                    <a:lnTo>
                      <a:pt x="181" y="68"/>
                    </a:lnTo>
                    <a:lnTo>
                      <a:pt x="159" y="0"/>
                    </a:lnTo>
                    <a:lnTo>
                      <a:pt x="45" y="23"/>
                    </a:lnTo>
                    <a:lnTo>
                      <a:pt x="0" y="91"/>
                    </a:lnTo>
                    <a:lnTo>
                      <a:pt x="22" y="91"/>
                    </a:lnTo>
                    <a:lnTo>
                      <a:pt x="45" y="136"/>
                    </a:lnTo>
                    <a:lnTo>
                      <a:pt x="91" y="136"/>
                    </a:lnTo>
                    <a:lnTo>
                      <a:pt x="45" y="181"/>
                    </a:lnTo>
                    <a:lnTo>
                      <a:pt x="45" y="249"/>
                    </a:lnTo>
                    <a:lnTo>
                      <a:pt x="22" y="272"/>
                    </a:lnTo>
                    <a:lnTo>
                      <a:pt x="68" y="317"/>
                    </a:lnTo>
                    <a:lnTo>
                      <a:pt x="68" y="295"/>
                    </a:lnTo>
                    <a:lnTo>
                      <a:pt x="45" y="272"/>
                    </a:lnTo>
                    <a:lnTo>
                      <a:pt x="68" y="227"/>
                    </a:lnTo>
                    <a:lnTo>
                      <a:pt x="91" y="227"/>
                    </a:lnTo>
                    <a:lnTo>
                      <a:pt x="91" y="272"/>
                    </a:lnTo>
                    <a:lnTo>
                      <a:pt x="113" y="272"/>
                    </a:lnTo>
                    <a:lnTo>
                      <a:pt x="159" y="295"/>
                    </a:lnTo>
                    <a:lnTo>
                      <a:pt x="181" y="272"/>
                    </a:lnTo>
                    <a:lnTo>
                      <a:pt x="204" y="295"/>
                    </a:lnTo>
                    <a:lnTo>
                      <a:pt x="204" y="340"/>
                    </a:lnTo>
                    <a:lnTo>
                      <a:pt x="159" y="340"/>
                    </a:lnTo>
                    <a:lnTo>
                      <a:pt x="103" y="337"/>
                    </a:lnTo>
                    <a:lnTo>
                      <a:pt x="68" y="363"/>
                    </a:lnTo>
                    <a:close/>
                  </a:path>
                </a:pathLst>
              </a:custGeom>
              <a:solidFill>
                <a:srgbClr val="92D050"/>
              </a:solidFill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0" name="Freeform 159">
                <a:extLst>
                  <a:ext uri="{FF2B5EF4-FFF2-40B4-BE49-F238E27FC236}">
                    <a16:creationId xmlns:a16="http://schemas.microsoft.com/office/drawing/2014/main" id="{2062F838-CBDA-4646-ABD3-BEDAEDE7F7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0952" y="5114442"/>
                <a:ext cx="526541" cy="702448"/>
              </a:xfrm>
              <a:custGeom>
                <a:avLst/>
                <a:gdLst>
                  <a:gd name="T0" fmla="*/ 340 w 476"/>
                  <a:gd name="T1" fmla="*/ 22 h 635"/>
                  <a:gd name="T2" fmla="*/ 408 w 476"/>
                  <a:gd name="T3" fmla="*/ 0 h 635"/>
                  <a:gd name="T4" fmla="*/ 431 w 476"/>
                  <a:gd name="T5" fmla="*/ 68 h 635"/>
                  <a:gd name="T6" fmla="*/ 453 w 476"/>
                  <a:gd name="T7" fmla="*/ 68 h 635"/>
                  <a:gd name="T8" fmla="*/ 476 w 476"/>
                  <a:gd name="T9" fmla="*/ 113 h 635"/>
                  <a:gd name="T10" fmla="*/ 408 w 476"/>
                  <a:gd name="T11" fmla="*/ 136 h 635"/>
                  <a:gd name="T12" fmla="*/ 385 w 476"/>
                  <a:gd name="T13" fmla="*/ 181 h 635"/>
                  <a:gd name="T14" fmla="*/ 317 w 476"/>
                  <a:gd name="T15" fmla="*/ 226 h 635"/>
                  <a:gd name="T16" fmla="*/ 340 w 476"/>
                  <a:gd name="T17" fmla="*/ 272 h 635"/>
                  <a:gd name="T18" fmla="*/ 317 w 476"/>
                  <a:gd name="T19" fmla="*/ 294 h 635"/>
                  <a:gd name="T20" fmla="*/ 363 w 476"/>
                  <a:gd name="T21" fmla="*/ 317 h 635"/>
                  <a:gd name="T22" fmla="*/ 408 w 476"/>
                  <a:gd name="T23" fmla="*/ 362 h 635"/>
                  <a:gd name="T24" fmla="*/ 453 w 476"/>
                  <a:gd name="T25" fmla="*/ 408 h 635"/>
                  <a:gd name="T26" fmla="*/ 408 w 476"/>
                  <a:gd name="T27" fmla="*/ 430 h 635"/>
                  <a:gd name="T28" fmla="*/ 408 w 476"/>
                  <a:gd name="T29" fmla="*/ 453 h 635"/>
                  <a:gd name="T30" fmla="*/ 385 w 476"/>
                  <a:gd name="T31" fmla="*/ 430 h 635"/>
                  <a:gd name="T32" fmla="*/ 340 w 476"/>
                  <a:gd name="T33" fmla="*/ 430 h 635"/>
                  <a:gd name="T34" fmla="*/ 317 w 476"/>
                  <a:gd name="T35" fmla="*/ 430 h 635"/>
                  <a:gd name="T36" fmla="*/ 204 w 476"/>
                  <a:gd name="T37" fmla="*/ 430 h 635"/>
                  <a:gd name="T38" fmla="*/ 181 w 476"/>
                  <a:gd name="T39" fmla="*/ 476 h 635"/>
                  <a:gd name="T40" fmla="*/ 159 w 476"/>
                  <a:gd name="T41" fmla="*/ 476 h 635"/>
                  <a:gd name="T42" fmla="*/ 136 w 476"/>
                  <a:gd name="T43" fmla="*/ 499 h 635"/>
                  <a:gd name="T44" fmla="*/ 159 w 476"/>
                  <a:gd name="T45" fmla="*/ 521 h 635"/>
                  <a:gd name="T46" fmla="*/ 136 w 476"/>
                  <a:gd name="T47" fmla="*/ 544 h 635"/>
                  <a:gd name="T48" fmla="*/ 68 w 476"/>
                  <a:gd name="T49" fmla="*/ 567 h 635"/>
                  <a:gd name="T50" fmla="*/ 45 w 476"/>
                  <a:gd name="T51" fmla="*/ 635 h 635"/>
                  <a:gd name="T52" fmla="*/ 0 w 476"/>
                  <a:gd name="T53" fmla="*/ 567 h 635"/>
                  <a:gd name="T54" fmla="*/ 23 w 476"/>
                  <a:gd name="T55" fmla="*/ 521 h 635"/>
                  <a:gd name="T56" fmla="*/ 68 w 476"/>
                  <a:gd name="T57" fmla="*/ 521 h 635"/>
                  <a:gd name="T58" fmla="*/ 113 w 476"/>
                  <a:gd name="T59" fmla="*/ 499 h 635"/>
                  <a:gd name="T60" fmla="*/ 159 w 476"/>
                  <a:gd name="T61" fmla="*/ 317 h 635"/>
                  <a:gd name="T62" fmla="*/ 204 w 476"/>
                  <a:gd name="T63" fmla="*/ 294 h 635"/>
                  <a:gd name="T64" fmla="*/ 159 w 476"/>
                  <a:gd name="T65" fmla="*/ 272 h 635"/>
                  <a:gd name="T66" fmla="*/ 181 w 476"/>
                  <a:gd name="T67" fmla="*/ 226 h 635"/>
                  <a:gd name="T68" fmla="*/ 159 w 476"/>
                  <a:gd name="T69" fmla="*/ 181 h 635"/>
                  <a:gd name="T70" fmla="*/ 181 w 476"/>
                  <a:gd name="T71" fmla="*/ 136 h 635"/>
                  <a:gd name="T72" fmla="*/ 204 w 476"/>
                  <a:gd name="T73" fmla="*/ 113 h 635"/>
                  <a:gd name="T74" fmla="*/ 272 w 476"/>
                  <a:gd name="T75" fmla="*/ 158 h 635"/>
                  <a:gd name="T76" fmla="*/ 340 w 476"/>
                  <a:gd name="T77" fmla="*/ 113 h 635"/>
                  <a:gd name="T78" fmla="*/ 340 w 476"/>
                  <a:gd name="T79" fmla="*/ 68 h 635"/>
                  <a:gd name="T80" fmla="*/ 363 w 476"/>
                  <a:gd name="T81" fmla="*/ 45 h 635"/>
                  <a:gd name="T82" fmla="*/ 340 w 476"/>
                  <a:gd name="T83" fmla="*/ 22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76" h="635">
                    <a:moveTo>
                      <a:pt x="340" y="22"/>
                    </a:moveTo>
                    <a:lnTo>
                      <a:pt x="408" y="0"/>
                    </a:lnTo>
                    <a:lnTo>
                      <a:pt x="431" y="68"/>
                    </a:lnTo>
                    <a:lnTo>
                      <a:pt x="453" y="68"/>
                    </a:lnTo>
                    <a:lnTo>
                      <a:pt x="476" y="113"/>
                    </a:lnTo>
                    <a:lnTo>
                      <a:pt x="408" y="136"/>
                    </a:lnTo>
                    <a:lnTo>
                      <a:pt x="385" y="181"/>
                    </a:lnTo>
                    <a:lnTo>
                      <a:pt x="317" y="226"/>
                    </a:lnTo>
                    <a:lnTo>
                      <a:pt x="340" y="272"/>
                    </a:lnTo>
                    <a:lnTo>
                      <a:pt x="317" y="294"/>
                    </a:lnTo>
                    <a:lnTo>
                      <a:pt x="363" y="317"/>
                    </a:lnTo>
                    <a:lnTo>
                      <a:pt x="408" y="362"/>
                    </a:lnTo>
                    <a:lnTo>
                      <a:pt x="453" y="408"/>
                    </a:lnTo>
                    <a:lnTo>
                      <a:pt x="408" y="430"/>
                    </a:lnTo>
                    <a:lnTo>
                      <a:pt x="408" y="453"/>
                    </a:lnTo>
                    <a:lnTo>
                      <a:pt x="385" y="430"/>
                    </a:lnTo>
                    <a:lnTo>
                      <a:pt x="340" y="430"/>
                    </a:lnTo>
                    <a:lnTo>
                      <a:pt x="317" y="430"/>
                    </a:lnTo>
                    <a:lnTo>
                      <a:pt x="204" y="430"/>
                    </a:lnTo>
                    <a:lnTo>
                      <a:pt x="181" y="476"/>
                    </a:lnTo>
                    <a:lnTo>
                      <a:pt x="159" y="476"/>
                    </a:lnTo>
                    <a:lnTo>
                      <a:pt x="136" y="499"/>
                    </a:lnTo>
                    <a:lnTo>
                      <a:pt x="159" y="521"/>
                    </a:lnTo>
                    <a:lnTo>
                      <a:pt x="136" y="544"/>
                    </a:lnTo>
                    <a:lnTo>
                      <a:pt x="68" y="567"/>
                    </a:lnTo>
                    <a:lnTo>
                      <a:pt x="45" y="635"/>
                    </a:lnTo>
                    <a:lnTo>
                      <a:pt x="0" y="567"/>
                    </a:lnTo>
                    <a:lnTo>
                      <a:pt x="23" y="521"/>
                    </a:lnTo>
                    <a:lnTo>
                      <a:pt x="68" y="521"/>
                    </a:lnTo>
                    <a:lnTo>
                      <a:pt x="113" y="499"/>
                    </a:lnTo>
                    <a:lnTo>
                      <a:pt x="159" y="317"/>
                    </a:lnTo>
                    <a:lnTo>
                      <a:pt x="204" y="294"/>
                    </a:lnTo>
                    <a:lnTo>
                      <a:pt x="159" y="272"/>
                    </a:lnTo>
                    <a:lnTo>
                      <a:pt x="181" y="226"/>
                    </a:lnTo>
                    <a:lnTo>
                      <a:pt x="159" y="181"/>
                    </a:lnTo>
                    <a:lnTo>
                      <a:pt x="181" y="136"/>
                    </a:lnTo>
                    <a:lnTo>
                      <a:pt x="204" y="113"/>
                    </a:lnTo>
                    <a:lnTo>
                      <a:pt x="272" y="158"/>
                    </a:lnTo>
                    <a:lnTo>
                      <a:pt x="340" y="113"/>
                    </a:lnTo>
                    <a:lnTo>
                      <a:pt x="340" y="68"/>
                    </a:lnTo>
                    <a:lnTo>
                      <a:pt x="363" y="45"/>
                    </a:lnTo>
                    <a:lnTo>
                      <a:pt x="340" y="22"/>
                    </a:lnTo>
                    <a:close/>
                  </a:path>
                </a:pathLst>
              </a:custGeom>
              <a:solidFill>
                <a:srgbClr val="92D050"/>
              </a:solidFill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1" name="Freeform 160">
                <a:extLst>
                  <a:ext uri="{FF2B5EF4-FFF2-40B4-BE49-F238E27FC236}">
                    <a16:creationId xmlns:a16="http://schemas.microsoft.com/office/drawing/2014/main" id="{8C94A686-03E5-4193-B9AC-B4606412FC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90290" y="5264887"/>
                <a:ext cx="326322" cy="476780"/>
              </a:xfrm>
              <a:custGeom>
                <a:avLst/>
                <a:gdLst>
                  <a:gd name="T0" fmla="*/ 250 w 295"/>
                  <a:gd name="T1" fmla="*/ 45 h 431"/>
                  <a:gd name="T2" fmla="*/ 272 w 295"/>
                  <a:gd name="T3" fmla="*/ 90 h 431"/>
                  <a:gd name="T4" fmla="*/ 250 w 295"/>
                  <a:gd name="T5" fmla="*/ 136 h 431"/>
                  <a:gd name="T6" fmla="*/ 295 w 295"/>
                  <a:gd name="T7" fmla="*/ 158 h 431"/>
                  <a:gd name="T8" fmla="*/ 250 w 295"/>
                  <a:gd name="T9" fmla="*/ 181 h 431"/>
                  <a:gd name="T10" fmla="*/ 204 w 295"/>
                  <a:gd name="T11" fmla="*/ 363 h 431"/>
                  <a:gd name="T12" fmla="*/ 159 w 295"/>
                  <a:gd name="T13" fmla="*/ 385 h 431"/>
                  <a:gd name="T14" fmla="*/ 114 w 295"/>
                  <a:gd name="T15" fmla="*/ 385 h 431"/>
                  <a:gd name="T16" fmla="*/ 91 w 295"/>
                  <a:gd name="T17" fmla="*/ 431 h 431"/>
                  <a:gd name="T18" fmla="*/ 0 w 295"/>
                  <a:gd name="T19" fmla="*/ 363 h 431"/>
                  <a:gd name="T20" fmla="*/ 0 w 295"/>
                  <a:gd name="T21" fmla="*/ 294 h 431"/>
                  <a:gd name="T22" fmla="*/ 46 w 295"/>
                  <a:gd name="T23" fmla="*/ 249 h 431"/>
                  <a:gd name="T24" fmla="*/ 91 w 295"/>
                  <a:gd name="T25" fmla="*/ 249 h 431"/>
                  <a:gd name="T26" fmla="*/ 68 w 295"/>
                  <a:gd name="T27" fmla="*/ 158 h 431"/>
                  <a:gd name="T28" fmla="*/ 114 w 295"/>
                  <a:gd name="T29" fmla="*/ 90 h 431"/>
                  <a:gd name="T30" fmla="*/ 114 w 295"/>
                  <a:gd name="T31" fmla="*/ 45 h 431"/>
                  <a:gd name="T32" fmla="*/ 159 w 295"/>
                  <a:gd name="T33" fmla="*/ 0 h 431"/>
                  <a:gd name="T34" fmla="*/ 159 w 295"/>
                  <a:gd name="T35" fmla="*/ 45 h 431"/>
                  <a:gd name="T36" fmla="*/ 250 w 295"/>
                  <a:gd name="T37" fmla="*/ 45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95" h="431">
                    <a:moveTo>
                      <a:pt x="250" y="45"/>
                    </a:moveTo>
                    <a:lnTo>
                      <a:pt x="272" y="90"/>
                    </a:lnTo>
                    <a:lnTo>
                      <a:pt x="250" y="136"/>
                    </a:lnTo>
                    <a:lnTo>
                      <a:pt x="295" y="158"/>
                    </a:lnTo>
                    <a:lnTo>
                      <a:pt x="250" y="181"/>
                    </a:lnTo>
                    <a:lnTo>
                      <a:pt x="204" y="363"/>
                    </a:lnTo>
                    <a:lnTo>
                      <a:pt x="159" y="385"/>
                    </a:lnTo>
                    <a:lnTo>
                      <a:pt x="114" y="385"/>
                    </a:lnTo>
                    <a:lnTo>
                      <a:pt x="91" y="431"/>
                    </a:lnTo>
                    <a:lnTo>
                      <a:pt x="0" y="363"/>
                    </a:lnTo>
                    <a:lnTo>
                      <a:pt x="0" y="294"/>
                    </a:lnTo>
                    <a:lnTo>
                      <a:pt x="46" y="249"/>
                    </a:lnTo>
                    <a:lnTo>
                      <a:pt x="91" y="249"/>
                    </a:lnTo>
                    <a:lnTo>
                      <a:pt x="68" y="158"/>
                    </a:lnTo>
                    <a:lnTo>
                      <a:pt x="114" y="90"/>
                    </a:lnTo>
                    <a:lnTo>
                      <a:pt x="114" y="45"/>
                    </a:lnTo>
                    <a:lnTo>
                      <a:pt x="159" y="0"/>
                    </a:lnTo>
                    <a:lnTo>
                      <a:pt x="159" y="45"/>
                    </a:lnTo>
                    <a:lnTo>
                      <a:pt x="250" y="45"/>
                    </a:lnTo>
                    <a:close/>
                  </a:path>
                </a:pathLst>
              </a:custGeom>
              <a:solidFill>
                <a:srgbClr val="92D050"/>
              </a:solidFill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2" name="Freeform 161">
                <a:extLst>
                  <a:ext uri="{FF2B5EF4-FFF2-40B4-BE49-F238E27FC236}">
                    <a16:creationId xmlns:a16="http://schemas.microsoft.com/office/drawing/2014/main" id="{9E9BE64B-C386-4B88-A4F5-3E331BC17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0730" y="4586776"/>
                <a:ext cx="602867" cy="401557"/>
              </a:xfrm>
              <a:custGeom>
                <a:avLst/>
                <a:gdLst>
                  <a:gd name="T0" fmla="*/ 318 w 545"/>
                  <a:gd name="T1" fmla="*/ 272 h 363"/>
                  <a:gd name="T2" fmla="*/ 340 w 545"/>
                  <a:gd name="T3" fmla="*/ 227 h 363"/>
                  <a:gd name="T4" fmla="*/ 386 w 545"/>
                  <a:gd name="T5" fmla="*/ 250 h 363"/>
                  <a:gd name="T6" fmla="*/ 431 w 545"/>
                  <a:gd name="T7" fmla="*/ 250 h 363"/>
                  <a:gd name="T8" fmla="*/ 499 w 545"/>
                  <a:gd name="T9" fmla="*/ 272 h 363"/>
                  <a:gd name="T10" fmla="*/ 545 w 545"/>
                  <a:gd name="T11" fmla="*/ 250 h 363"/>
                  <a:gd name="T12" fmla="*/ 499 w 545"/>
                  <a:gd name="T13" fmla="*/ 182 h 363"/>
                  <a:gd name="T14" fmla="*/ 522 w 545"/>
                  <a:gd name="T15" fmla="*/ 136 h 363"/>
                  <a:gd name="T16" fmla="*/ 477 w 545"/>
                  <a:gd name="T17" fmla="*/ 136 h 363"/>
                  <a:gd name="T18" fmla="*/ 477 w 545"/>
                  <a:gd name="T19" fmla="*/ 91 h 363"/>
                  <a:gd name="T20" fmla="*/ 408 w 545"/>
                  <a:gd name="T21" fmla="*/ 68 h 363"/>
                  <a:gd name="T22" fmla="*/ 363 w 545"/>
                  <a:gd name="T23" fmla="*/ 0 h 363"/>
                  <a:gd name="T24" fmla="*/ 340 w 545"/>
                  <a:gd name="T25" fmla="*/ 0 h 363"/>
                  <a:gd name="T26" fmla="*/ 318 w 545"/>
                  <a:gd name="T27" fmla="*/ 46 h 363"/>
                  <a:gd name="T28" fmla="*/ 272 w 545"/>
                  <a:gd name="T29" fmla="*/ 68 h 363"/>
                  <a:gd name="T30" fmla="*/ 227 w 545"/>
                  <a:gd name="T31" fmla="*/ 114 h 363"/>
                  <a:gd name="T32" fmla="*/ 250 w 545"/>
                  <a:gd name="T33" fmla="*/ 136 h 363"/>
                  <a:gd name="T34" fmla="*/ 272 w 545"/>
                  <a:gd name="T35" fmla="*/ 204 h 363"/>
                  <a:gd name="T36" fmla="*/ 250 w 545"/>
                  <a:gd name="T37" fmla="*/ 250 h 363"/>
                  <a:gd name="T38" fmla="*/ 227 w 545"/>
                  <a:gd name="T39" fmla="*/ 272 h 363"/>
                  <a:gd name="T40" fmla="*/ 227 w 545"/>
                  <a:gd name="T41" fmla="*/ 227 h 363"/>
                  <a:gd name="T42" fmla="*/ 204 w 545"/>
                  <a:gd name="T43" fmla="*/ 272 h 363"/>
                  <a:gd name="T44" fmla="*/ 159 w 545"/>
                  <a:gd name="T45" fmla="*/ 272 h 363"/>
                  <a:gd name="T46" fmla="*/ 136 w 545"/>
                  <a:gd name="T47" fmla="*/ 295 h 363"/>
                  <a:gd name="T48" fmla="*/ 114 w 545"/>
                  <a:gd name="T49" fmla="*/ 295 h 363"/>
                  <a:gd name="T50" fmla="*/ 91 w 545"/>
                  <a:gd name="T51" fmla="*/ 318 h 363"/>
                  <a:gd name="T52" fmla="*/ 46 w 545"/>
                  <a:gd name="T53" fmla="*/ 295 h 363"/>
                  <a:gd name="T54" fmla="*/ 0 w 545"/>
                  <a:gd name="T55" fmla="*/ 250 h 363"/>
                  <a:gd name="T56" fmla="*/ 0 w 545"/>
                  <a:gd name="T57" fmla="*/ 341 h 363"/>
                  <a:gd name="T58" fmla="*/ 91 w 545"/>
                  <a:gd name="T59" fmla="*/ 363 h 363"/>
                  <a:gd name="T60" fmla="*/ 136 w 545"/>
                  <a:gd name="T61" fmla="*/ 363 h 363"/>
                  <a:gd name="T62" fmla="*/ 182 w 545"/>
                  <a:gd name="T63" fmla="*/ 318 h 363"/>
                  <a:gd name="T64" fmla="*/ 250 w 545"/>
                  <a:gd name="T65" fmla="*/ 318 h 363"/>
                  <a:gd name="T66" fmla="*/ 295 w 545"/>
                  <a:gd name="T67" fmla="*/ 272 h 363"/>
                  <a:gd name="T68" fmla="*/ 318 w 545"/>
                  <a:gd name="T69" fmla="*/ 272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45" h="363">
                    <a:moveTo>
                      <a:pt x="318" y="272"/>
                    </a:moveTo>
                    <a:lnTo>
                      <a:pt x="340" y="227"/>
                    </a:lnTo>
                    <a:lnTo>
                      <a:pt x="386" y="250"/>
                    </a:lnTo>
                    <a:lnTo>
                      <a:pt x="431" y="250"/>
                    </a:lnTo>
                    <a:lnTo>
                      <a:pt x="499" y="272"/>
                    </a:lnTo>
                    <a:lnTo>
                      <a:pt x="545" y="250"/>
                    </a:lnTo>
                    <a:lnTo>
                      <a:pt x="499" y="182"/>
                    </a:lnTo>
                    <a:lnTo>
                      <a:pt x="522" y="136"/>
                    </a:lnTo>
                    <a:lnTo>
                      <a:pt x="477" y="136"/>
                    </a:lnTo>
                    <a:lnTo>
                      <a:pt x="477" y="91"/>
                    </a:lnTo>
                    <a:lnTo>
                      <a:pt x="408" y="68"/>
                    </a:lnTo>
                    <a:lnTo>
                      <a:pt x="363" y="0"/>
                    </a:lnTo>
                    <a:lnTo>
                      <a:pt x="340" y="0"/>
                    </a:lnTo>
                    <a:lnTo>
                      <a:pt x="318" y="46"/>
                    </a:lnTo>
                    <a:lnTo>
                      <a:pt x="272" y="68"/>
                    </a:lnTo>
                    <a:lnTo>
                      <a:pt x="227" y="114"/>
                    </a:lnTo>
                    <a:lnTo>
                      <a:pt x="250" y="136"/>
                    </a:lnTo>
                    <a:lnTo>
                      <a:pt x="272" y="204"/>
                    </a:lnTo>
                    <a:lnTo>
                      <a:pt x="250" y="250"/>
                    </a:lnTo>
                    <a:lnTo>
                      <a:pt x="227" y="272"/>
                    </a:lnTo>
                    <a:lnTo>
                      <a:pt x="227" y="227"/>
                    </a:lnTo>
                    <a:lnTo>
                      <a:pt x="204" y="272"/>
                    </a:lnTo>
                    <a:lnTo>
                      <a:pt x="159" y="272"/>
                    </a:lnTo>
                    <a:lnTo>
                      <a:pt x="136" y="295"/>
                    </a:lnTo>
                    <a:lnTo>
                      <a:pt x="114" y="295"/>
                    </a:lnTo>
                    <a:lnTo>
                      <a:pt x="91" y="318"/>
                    </a:lnTo>
                    <a:lnTo>
                      <a:pt x="46" y="295"/>
                    </a:lnTo>
                    <a:lnTo>
                      <a:pt x="0" y="250"/>
                    </a:lnTo>
                    <a:lnTo>
                      <a:pt x="0" y="341"/>
                    </a:lnTo>
                    <a:lnTo>
                      <a:pt x="91" y="363"/>
                    </a:lnTo>
                    <a:lnTo>
                      <a:pt x="136" y="363"/>
                    </a:lnTo>
                    <a:lnTo>
                      <a:pt x="182" y="318"/>
                    </a:lnTo>
                    <a:lnTo>
                      <a:pt x="250" y="318"/>
                    </a:lnTo>
                    <a:lnTo>
                      <a:pt x="295" y="272"/>
                    </a:lnTo>
                    <a:lnTo>
                      <a:pt x="318" y="272"/>
                    </a:lnTo>
                    <a:close/>
                  </a:path>
                </a:pathLst>
              </a:custGeom>
              <a:solidFill>
                <a:srgbClr val="92D050"/>
              </a:solidFill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3" name="Freeform 162">
                <a:extLst>
                  <a:ext uri="{FF2B5EF4-FFF2-40B4-BE49-F238E27FC236}">
                    <a16:creationId xmlns:a16="http://schemas.microsoft.com/office/drawing/2014/main" id="{2839E599-D0F8-40E9-83F2-E7B9BA3F56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5950" y="4887667"/>
                <a:ext cx="300880" cy="401557"/>
              </a:xfrm>
              <a:custGeom>
                <a:avLst/>
                <a:gdLst>
                  <a:gd name="T0" fmla="*/ 23 w 272"/>
                  <a:gd name="T1" fmla="*/ 91 h 363"/>
                  <a:gd name="T2" fmla="*/ 68 w 272"/>
                  <a:gd name="T3" fmla="*/ 91 h 363"/>
                  <a:gd name="T4" fmla="*/ 114 w 272"/>
                  <a:gd name="T5" fmla="*/ 46 h 363"/>
                  <a:gd name="T6" fmla="*/ 182 w 272"/>
                  <a:gd name="T7" fmla="*/ 46 h 363"/>
                  <a:gd name="T8" fmla="*/ 227 w 272"/>
                  <a:gd name="T9" fmla="*/ 0 h 363"/>
                  <a:gd name="T10" fmla="*/ 250 w 272"/>
                  <a:gd name="T11" fmla="*/ 0 h 363"/>
                  <a:gd name="T12" fmla="*/ 250 w 272"/>
                  <a:gd name="T13" fmla="*/ 69 h 363"/>
                  <a:gd name="T14" fmla="*/ 272 w 272"/>
                  <a:gd name="T15" fmla="*/ 137 h 363"/>
                  <a:gd name="T16" fmla="*/ 227 w 272"/>
                  <a:gd name="T17" fmla="*/ 182 h 363"/>
                  <a:gd name="T18" fmla="*/ 227 w 272"/>
                  <a:gd name="T19" fmla="*/ 227 h 363"/>
                  <a:gd name="T20" fmla="*/ 250 w 272"/>
                  <a:gd name="T21" fmla="*/ 250 h 363"/>
                  <a:gd name="T22" fmla="*/ 227 w 272"/>
                  <a:gd name="T23" fmla="*/ 273 h 363"/>
                  <a:gd name="T24" fmla="*/ 227 w 272"/>
                  <a:gd name="T25" fmla="*/ 318 h 363"/>
                  <a:gd name="T26" fmla="*/ 159 w 272"/>
                  <a:gd name="T27" fmla="*/ 363 h 363"/>
                  <a:gd name="T28" fmla="*/ 91 w 272"/>
                  <a:gd name="T29" fmla="*/ 318 h 363"/>
                  <a:gd name="T30" fmla="*/ 68 w 272"/>
                  <a:gd name="T31" fmla="*/ 341 h 363"/>
                  <a:gd name="T32" fmla="*/ 23 w 272"/>
                  <a:gd name="T33" fmla="*/ 318 h 363"/>
                  <a:gd name="T34" fmla="*/ 0 w 272"/>
                  <a:gd name="T35" fmla="*/ 227 h 363"/>
                  <a:gd name="T36" fmla="*/ 46 w 272"/>
                  <a:gd name="T37" fmla="*/ 182 h 363"/>
                  <a:gd name="T38" fmla="*/ 46 w 272"/>
                  <a:gd name="T39" fmla="*/ 137 h 363"/>
                  <a:gd name="T40" fmla="*/ 23 w 272"/>
                  <a:gd name="T41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2" h="363">
                    <a:moveTo>
                      <a:pt x="23" y="91"/>
                    </a:moveTo>
                    <a:lnTo>
                      <a:pt x="68" y="91"/>
                    </a:lnTo>
                    <a:lnTo>
                      <a:pt x="114" y="46"/>
                    </a:lnTo>
                    <a:lnTo>
                      <a:pt x="182" y="46"/>
                    </a:lnTo>
                    <a:lnTo>
                      <a:pt x="227" y="0"/>
                    </a:lnTo>
                    <a:lnTo>
                      <a:pt x="250" y="0"/>
                    </a:lnTo>
                    <a:lnTo>
                      <a:pt x="250" y="69"/>
                    </a:lnTo>
                    <a:lnTo>
                      <a:pt x="272" y="137"/>
                    </a:lnTo>
                    <a:lnTo>
                      <a:pt x="227" y="182"/>
                    </a:lnTo>
                    <a:lnTo>
                      <a:pt x="227" y="227"/>
                    </a:lnTo>
                    <a:lnTo>
                      <a:pt x="250" y="250"/>
                    </a:lnTo>
                    <a:lnTo>
                      <a:pt x="227" y="273"/>
                    </a:lnTo>
                    <a:lnTo>
                      <a:pt x="227" y="318"/>
                    </a:lnTo>
                    <a:lnTo>
                      <a:pt x="159" y="363"/>
                    </a:lnTo>
                    <a:lnTo>
                      <a:pt x="91" y="318"/>
                    </a:lnTo>
                    <a:lnTo>
                      <a:pt x="68" y="341"/>
                    </a:lnTo>
                    <a:lnTo>
                      <a:pt x="23" y="318"/>
                    </a:lnTo>
                    <a:lnTo>
                      <a:pt x="0" y="227"/>
                    </a:lnTo>
                    <a:lnTo>
                      <a:pt x="46" y="182"/>
                    </a:lnTo>
                    <a:lnTo>
                      <a:pt x="46" y="137"/>
                    </a:lnTo>
                    <a:lnTo>
                      <a:pt x="23" y="91"/>
                    </a:lnTo>
                    <a:close/>
                  </a:path>
                </a:pathLst>
              </a:custGeom>
              <a:solidFill>
                <a:srgbClr val="92D050"/>
              </a:solidFill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4" name="Freeform 163">
                <a:extLst>
                  <a:ext uri="{FF2B5EF4-FFF2-40B4-BE49-F238E27FC236}">
                    <a16:creationId xmlns:a16="http://schemas.microsoft.com/office/drawing/2014/main" id="{B1885B09-A2DC-4E54-B4E6-17B5042A7F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0072" y="5439670"/>
                <a:ext cx="350658" cy="452443"/>
              </a:xfrm>
              <a:custGeom>
                <a:avLst/>
                <a:gdLst>
                  <a:gd name="T0" fmla="*/ 249 w 317"/>
                  <a:gd name="T1" fmla="*/ 0 h 409"/>
                  <a:gd name="T2" fmla="*/ 272 w 317"/>
                  <a:gd name="T3" fmla="*/ 91 h 409"/>
                  <a:gd name="T4" fmla="*/ 227 w 317"/>
                  <a:gd name="T5" fmla="*/ 91 h 409"/>
                  <a:gd name="T6" fmla="*/ 181 w 317"/>
                  <a:gd name="T7" fmla="*/ 136 h 409"/>
                  <a:gd name="T8" fmla="*/ 181 w 317"/>
                  <a:gd name="T9" fmla="*/ 205 h 409"/>
                  <a:gd name="T10" fmla="*/ 272 w 317"/>
                  <a:gd name="T11" fmla="*/ 273 h 409"/>
                  <a:gd name="T12" fmla="*/ 317 w 317"/>
                  <a:gd name="T13" fmla="*/ 341 h 409"/>
                  <a:gd name="T14" fmla="*/ 272 w 317"/>
                  <a:gd name="T15" fmla="*/ 363 h 409"/>
                  <a:gd name="T16" fmla="*/ 249 w 317"/>
                  <a:gd name="T17" fmla="*/ 386 h 409"/>
                  <a:gd name="T18" fmla="*/ 204 w 317"/>
                  <a:gd name="T19" fmla="*/ 409 h 409"/>
                  <a:gd name="T20" fmla="*/ 136 w 317"/>
                  <a:gd name="T21" fmla="*/ 386 h 409"/>
                  <a:gd name="T22" fmla="*/ 90 w 317"/>
                  <a:gd name="T23" fmla="*/ 318 h 409"/>
                  <a:gd name="T24" fmla="*/ 90 w 317"/>
                  <a:gd name="T25" fmla="*/ 273 h 409"/>
                  <a:gd name="T26" fmla="*/ 45 w 317"/>
                  <a:gd name="T27" fmla="*/ 227 h 409"/>
                  <a:gd name="T28" fmla="*/ 45 w 317"/>
                  <a:gd name="T29" fmla="*/ 182 h 409"/>
                  <a:gd name="T30" fmla="*/ 0 w 317"/>
                  <a:gd name="T31" fmla="*/ 159 h 409"/>
                  <a:gd name="T32" fmla="*/ 22 w 317"/>
                  <a:gd name="T33" fmla="*/ 136 h 409"/>
                  <a:gd name="T34" fmla="*/ 45 w 317"/>
                  <a:gd name="T35" fmla="*/ 114 h 409"/>
                  <a:gd name="T36" fmla="*/ 45 w 317"/>
                  <a:gd name="T37" fmla="*/ 91 h 409"/>
                  <a:gd name="T38" fmla="*/ 90 w 317"/>
                  <a:gd name="T39" fmla="*/ 68 h 409"/>
                  <a:gd name="T40" fmla="*/ 68 w 317"/>
                  <a:gd name="T41" fmla="*/ 46 h 409"/>
                  <a:gd name="T42" fmla="*/ 45 w 317"/>
                  <a:gd name="T43" fmla="*/ 0 h 409"/>
                  <a:gd name="T44" fmla="*/ 113 w 317"/>
                  <a:gd name="T45" fmla="*/ 0 h 409"/>
                  <a:gd name="T46" fmla="*/ 249 w 317"/>
                  <a:gd name="T47" fmla="*/ 0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7" h="409">
                    <a:moveTo>
                      <a:pt x="249" y="0"/>
                    </a:moveTo>
                    <a:lnTo>
                      <a:pt x="272" y="91"/>
                    </a:lnTo>
                    <a:lnTo>
                      <a:pt x="227" y="91"/>
                    </a:lnTo>
                    <a:lnTo>
                      <a:pt x="181" y="136"/>
                    </a:lnTo>
                    <a:lnTo>
                      <a:pt x="181" y="205"/>
                    </a:lnTo>
                    <a:lnTo>
                      <a:pt x="272" y="273"/>
                    </a:lnTo>
                    <a:lnTo>
                      <a:pt x="317" y="341"/>
                    </a:lnTo>
                    <a:lnTo>
                      <a:pt x="272" y="363"/>
                    </a:lnTo>
                    <a:lnTo>
                      <a:pt x="249" y="386"/>
                    </a:lnTo>
                    <a:lnTo>
                      <a:pt x="204" y="409"/>
                    </a:lnTo>
                    <a:lnTo>
                      <a:pt x="136" y="386"/>
                    </a:lnTo>
                    <a:lnTo>
                      <a:pt x="90" y="318"/>
                    </a:lnTo>
                    <a:lnTo>
                      <a:pt x="90" y="273"/>
                    </a:lnTo>
                    <a:lnTo>
                      <a:pt x="45" y="227"/>
                    </a:lnTo>
                    <a:lnTo>
                      <a:pt x="45" y="182"/>
                    </a:lnTo>
                    <a:lnTo>
                      <a:pt x="0" y="159"/>
                    </a:lnTo>
                    <a:lnTo>
                      <a:pt x="22" y="136"/>
                    </a:lnTo>
                    <a:lnTo>
                      <a:pt x="45" y="114"/>
                    </a:lnTo>
                    <a:lnTo>
                      <a:pt x="45" y="91"/>
                    </a:lnTo>
                    <a:lnTo>
                      <a:pt x="90" y="68"/>
                    </a:lnTo>
                    <a:lnTo>
                      <a:pt x="68" y="46"/>
                    </a:lnTo>
                    <a:lnTo>
                      <a:pt x="45" y="0"/>
                    </a:lnTo>
                    <a:lnTo>
                      <a:pt x="113" y="0"/>
                    </a:lnTo>
                    <a:lnTo>
                      <a:pt x="249" y="0"/>
                    </a:lnTo>
                    <a:close/>
                  </a:path>
                </a:pathLst>
              </a:custGeom>
              <a:solidFill>
                <a:srgbClr val="92D050"/>
              </a:solidFill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5" name="Freeform 164">
                <a:extLst>
                  <a:ext uri="{FF2B5EF4-FFF2-40B4-BE49-F238E27FC236}">
                    <a16:creationId xmlns:a16="http://schemas.microsoft.com/office/drawing/2014/main" id="{A9EA7FFA-FAD1-4C97-98BD-F547C5BC46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39850" y="5138778"/>
                <a:ext cx="326322" cy="300891"/>
              </a:xfrm>
              <a:custGeom>
                <a:avLst/>
                <a:gdLst>
                  <a:gd name="T0" fmla="*/ 0 w 295"/>
                  <a:gd name="T1" fmla="*/ 272 h 272"/>
                  <a:gd name="T2" fmla="*/ 204 w 295"/>
                  <a:gd name="T3" fmla="*/ 272 h 272"/>
                  <a:gd name="T4" fmla="*/ 250 w 295"/>
                  <a:gd name="T5" fmla="*/ 204 h 272"/>
                  <a:gd name="T6" fmla="*/ 250 w 295"/>
                  <a:gd name="T7" fmla="*/ 159 h 272"/>
                  <a:gd name="T8" fmla="*/ 295 w 295"/>
                  <a:gd name="T9" fmla="*/ 114 h 272"/>
                  <a:gd name="T10" fmla="*/ 272 w 295"/>
                  <a:gd name="T11" fmla="*/ 46 h 272"/>
                  <a:gd name="T12" fmla="*/ 227 w 295"/>
                  <a:gd name="T13" fmla="*/ 0 h 272"/>
                  <a:gd name="T14" fmla="*/ 182 w 295"/>
                  <a:gd name="T15" fmla="*/ 46 h 272"/>
                  <a:gd name="T16" fmla="*/ 159 w 295"/>
                  <a:gd name="T17" fmla="*/ 136 h 272"/>
                  <a:gd name="T18" fmla="*/ 159 w 295"/>
                  <a:gd name="T19" fmla="*/ 182 h 272"/>
                  <a:gd name="T20" fmla="*/ 114 w 295"/>
                  <a:gd name="T21" fmla="*/ 227 h 272"/>
                  <a:gd name="T22" fmla="*/ 0 w 295"/>
                  <a:gd name="T23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5" h="272">
                    <a:moveTo>
                      <a:pt x="0" y="272"/>
                    </a:moveTo>
                    <a:lnTo>
                      <a:pt x="204" y="272"/>
                    </a:lnTo>
                    <a:lnTo>
                      <a:pt x="250" y="204"/>
                    </a:lnTo>
                    <a:lnTo>
                      <a:pt x="250" y="159"/>
                    </a:lnTo>
                    <a:lnTo>
                      <a:pt x="295" y="114"/>
                    </a:lnTo>
                    <a:lnTo>
                      <a:pt x="272" y="46"/>
                    </a:lnTo>
                    <a:lnTo>
                      <a:pt x="227" y="0"/>
                    </a:lnTo>
                    <a:lnTo>
                      <a:pt x="182" y="46"/>
                    </a:lnTo>
                    <a:lnTo>
                      <a:pt x="159" y="136"/>
                    </a:lnTo>
                    <a:lnTo>
                      <a:pt x="159" y="182"/>
                    </a:lnTo>
                    <a:lnTo>
                      <a:pt x="114" y="227"/>
                    </a:lnTo>
                    <a:lnTo>
                      <a:pt x="0" y="272"/>
                    </a:lnTo>
                    <a:close/>
                  </a:path>
                </a:pathLst>
              </a:custGeom>
              <a:solidFill>
                <a:srgbClr val="92D050"/>
              </a:solidFill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6" name="Freeform 165">
                <a:extLst>
                  <a:ext uri="{FF2B5EF4-FFF2-40B4-BE49-F238E27FC236}">
                    <a16:creationId xmlns:a16="http://schemas.microsoft.com/office/drawing/2014/main" id="{DD17AE06-44DB-495F-BFDA-6519CAC9F3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9628" y="4737221"/>
                <a:ext cx="401542" cy="577446"/>
              </a:xfrm>
              <a:custGeom>
                <a:avLst/>
                <a:gdLst>
                  <a:gd name="T0" fmla="*/ 227 w 363"/>
                  <a:gd name="T1" fmla="*/ 114 h 522"/>
                  <a:gd name="T2" fmla="*/ 205 w 363"/>
                  <a:gd name="T3" fmla="*/ 114 h 522"/>
                  <a:gd name="T4" fmla="*/ 205 w 363"/>
                  <a:gd name="T5" fmla="*/ 136 h 522"/>
                  <a:gd name="T6" fmla="*/ 159 w 363"/>
                  <a:gd name="T7" fmla="*/ 136 h 522"/>
                  <a:gd name="T8" fmla="*/ 159 w 363"/>
                  <a:gd name="T9" fmla="*/ 114 h 522"/>
                  <a:gd name="T10" fmla="*/ 137 w 363"/>
                  <a:gd name="T11" fmla="*/ 91 h 522"/>
                  <a:gd name="T12" fmla="*/ 159 w 363"/>
                  <a:gd name="T13" fmla="*/ 68 h 522"/>
                  <a:gd name="T14" fmla="*/ 182 w 363"/>
                  <a:gd name="T15" fmla="*/ 46 h 522"/>
                  <a:gd name="T16" fmla="*/ 159 w 363"/>
                  <a:gd name="T17" fmla="*/ 0 h 522"/>
                  <a:gd name="T18" fmla="*/ 69 w 363"/>
                  <a:gd name="T19" fmla="*/ 23 h 522"/>
                  <a:gd name="T20" fmla="*/ 46 w 363"/>
                  <a:gd name="T21" fmla="*/ 23 h 522"/>
                  <a:gd name="T22" fmla="*/ 46 w 363"/>
                  <a:gd name="T23" fmla="*/ 91 h 522"/>
                  <a:gd name="T24" fmla="*/ 91 w 363"/>
                  <a:gd name="T25" fmla="*/ 91 h 522"/>
                  <a:gd name="T26" fmla="*/ 69 w 363"/>
                  <a:gd name="T27" fmla="*/ 136 h 522"/>
                  <a:gd name="T28" fmla="*/ 0 w 363"/>
                  <a:gd name="T29" fmla="*/ 136 h 522"/>
                  <a:gd name="T30" fmla="*/ 0 w 363"/>
                  <a:gd name="T31" fmla="*/ 182 h 522"/>
                  <a:gd name="T32" fmla="*/ 69 w 363"/>
                  <a:gd name="T33" fmla="*/ 205 h 522"/>
                  <a:gd name="T34" fmla="*/ 91 w 363"/>
                  <a:gd name="T35" fmla="*/ 250 h 522"/>
                  <a:gd name="T36" fmla="*/ 91 w 363"/>
                  <a:gd name="T37" fmla="*/ 318 h 522"/>
                  <a:gd name="T38" fmla="*/ 182 w 363"/>
                  <a:gd name="T39" fmla="*/ 363 h 522"/>
                  <a:gd name="T40" fmla="*/ 227 w 363"/>
                  <a:gd name="T41" fmla="*/ 409 h 522"/>
                  <a:gd name="T42" fmla="*/ 250 w 363"/>
                  <a:gd name="T43" fmla="*/ 477 h 522"/>
                  <a:gd name="T44" fmla="*/ 250 w 363"/>
                  <a:gd name="T45" fmla="*/ 522 h 522"/>
                  <a:gd name="T46" fmla="*/ 341 w 363"/>
                  <a:gd name="T47" fmla="*/ 522 h 522"/>
                  <a:gd name="T48" fmla="*/ 363 w 363"/>
                  <a:gd name="T49" fmla="*/ 477 h 522"/>
                  <a:gd name="T50" fmla="*/ 318 w 363"/>
                  <a:gd name="T51" fmla="*/ 454 h 522"/>
                  <a:gd name="T52" fmla="*/ 295 w 363"/>
                  <a:gd name="T53" fmla="*/ 363 h 522"/>
                  <a:gd name="T54" fmla="*/ 341 w 363"/>
                  <a:gd name="T55" fmla="*/ 318 h 522"/>
                  <a:gd name="T56" fmla="*/ 341 w 363"/>
                  <a:gd name="T57" fmla="*/ 273 h 522"/>
                  <a:gd name="T58" fmla="*/ 318 w 363"/>
                  <a:gd name="T59" fmla="*/ 227 h 522"/>
                  <a:gd name="T60" fmla="*/ 227 w 363"/>
                  <a:gd name="T61" fmla="*/ 205 h 522"/>
                  <a:gd name="T62" fmla="*/ 227 w 363"/>
                  <a:gd name="T63" fmla="*/ 114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3" h="522">
                    <a:moveTo>
                      <a:pt x="227" y="114"/>
                    </a:moveTo>
                    <a:lnTo>
                      <a:pt x="205" y="114"/>
                    </a:lnTo>
                    <a:lnTo>
                      <a:pt x="205" y="136"/>
                    </a:lnTo>
                    <a:lnTo>
                      <a:pt x="159" y="136"/>
                    </a:lnTo>
                    <a:lnTo>
                      <a:pt x="159" y="114"/>
                    </a:lnTo>
                    <a:lnTo>
                      <a:pt x="137" y="91"/>
                    </a:lnTo>
                    <a:lnTo>
                      <a:pt x="159" y="68"/>
                    </a:lnTo>
                    <a:lnTo>
                      <a:pt x="182" y="46"/>
                    </a:lnTo>
                    <a:lnTo>
                      <a:pt x="159" y="0"/>
                    </a:lnTo>
                    <a:lnTo>
                      <a:pt x="69" y="23"/>
                    </a:lnTo>
                    <a:lnTo>
                      <a:pt x="46" y="23"/>
                    </a:lnTo>
                    <a:lnTo>
                      <a:pt x="46" y="91"/>
                    </a:lnTo>
                    <a:lnTo>
                      <a:pt x="91" y="91"/>
                    </a:lnTo>
                    <a:lnTo>
                      <a:pt x="69" y="136"/>
                    </a:lnTo>
                    <a:lnTo>
                      <a:pt x="0" y="136"/>
                    </a:lnTo>
                    <a:lnTo>
                      <a:pt x="0" y="182"/>
                    </a:lnTo>
                    <a:lnTo>
                      <a:pt x="69" y="205"/>
                    </a:lnTo>
                    <a:lnTo>
                      <a:pt x="91" y="250"/>
                    </a:lnTo>
                    <a:lnTo>
                      <a:pt x="91" y="318"/>
                    </a:lnTo>
                    <a:lnTo>
                      <a:pt x="182" y="363"/>
                    </a:lnTo>
                    <a:lnTo>
                      <a:pt x="227" y="409"/>
                    </a:lnTo>
                    <a:lnTo>
                      <a:pt x="250" y="477"/>
                    </a:lnTo>
                    <a:lnTo>
                      <a:pt x="250" y="522"/>
                    </a:lnTo>
                    <a:lnTo>
                      <a:pt x="341" y="522"/>
                    </a:lnTo>
                    <a:lnTo>
                      <a:pt x="363" y="477"/>
                    </a:lnTo>
                    <a:lnTo>
                      <a:pt x="318" y="454"/>
                    </a:lnTo>
                    <a:lnTo>
                      <a:pt x="295" y="363"/>
                    </a:lnTo>
                    <a:lnTo>
                      <a:pt x="341" y="318"/>
                    </a:lnTo>
                    <a:lnTo>
                      <a:pt x="341" y="273"/>
                    </a:lnTo>
                    <a:lnTo>
                      <a:pt x="318" y="227"/>
                    </a:lnTo>
                    <a:lnTo>
                      <a:pt x="227" y="205"/>
                    </a:lnTo>
                    <a:lnTo>
                      <a:pt x="227" y="114"/>
                    </a:lnTo>
                    <a:close/>
                  </a:path>
                </a:pathLst>
              </a:custGeom>
              <a:solidFill>
                <a:srgbClr val="92D050"/>
              </a:solidFill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7" name="Freeform 166">
                <a:extLst>
                  <a:ext uri="{FF2B5EF4-FFF2-40B4-BE49-F238E27FC236}">
                    <a16:creationId xmlns:a16="http://schemas.microsoft.com/office/drawing/2014/main" id="{69F055FA-4BCF-4EAD-9DFF-FFB86B8F0F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8747" y="4712885"/>
                <a:ext cx="502205" cy="576339"/>
              </a:xfrm>
              <a:custGeom>
                <a:avLst/>
                <a:gdLst>
                  <a:gd name="T0" fmla="*/ 386 w 454"/>
                  <a:gd name="T1" fmla="*/ 521 h 521"/>
                  <a:gd name="T2" fmla="*/ 409 w 454"/>
                  <a:gd name="T3" fmla="*/ 431 h 521"/>
                  <a:gd name="T4" fmla="*/ 454 w 454"/>
                  <a:gd name="T5" fmla="*/ 385 h 521"/>
                  <a:gd name="T6" fmla="*/ 363 w 454"/>
                  <a:gd name="T7" fmla="*/ 340 h 521"/>
                  <a:gd name="T8" fmla="*/ 363 w 454"/>
                  <a:gd name="T9" fmla="*/ 272 h 521"/>
                  <a:gd name="T10" fmla="*/ 341 w 454"/>
                  <a:gd name="T11" fmla="*/ 227 h 521"/>
                  <a:gd name="T12" fmla="*/ 272 w 454"/>
                  <a:gd name="T13" fmla="*/ 204 h 521"/>
                  <a:gd name="T14" fmla="*/ 272 w 454"/>
                  <a:gd name="T15" fmla="*/ 158 h 521"/>
                  <a:gd name="T16" fmla="*/ 341 w 454"/>
                  <a:gd name="T17" fmla="*/ 158 h 521"/>
                  <a:gd name="T18" fmla="*/ 363 w 454"/>
                  <a:gd name="T19" fmla="*/ 113 h 521"/>
                  <a:gd name="T20" fmla="*/ 318 w 454"/>
                  <a:gd name="T21" fmla="*/ 113 h 521"/>
                  <a:gd name="T22" fmla="*/ 318 w 454"/>
                  <a:gd name="T23" fmla="*/ 45 h 521"/>
                  <a:gd name="T24" fmla="*/ 272 w 454"/>
                  <a:gd name="T25" fmla="*/ 22 h 521"/>
                  <a:gd name="T26" fmla="*/ 227 w 454"/>
                  <a:gd name="T27" fmla="*/ 22 h 521"/>
                  <a:gd name="T28" fmla="*/ 182 w 454"/>
                  <a:gd name="T29" fmla="*/ 0 h 521"/>
                  <a:gd name="T30" fmla="*/ 136 w 454"/>
                  <a:gd name="T31" fmla="*/ 22 h 521"/>
                  <a:gd name="T32" fmla="*/ 136 w 454"/>
                  <a:gd name="T33" fmla="*/ 68 h 521"/>
                  <a:gd name="T34" fmla="*/ 136 w 454"/>
                  <a:gd name="T35" fmla="*/ 158 h 521"/>
                  <a:gd name="T36" fmla="*/ 91 w 454"/>
                  <a:gd name="T37" fmla="*/ 181 h 521"/>
                  <a:gd name="T38" fmla="*/ 0 w 454"/>
                  <a:gd name="T39" fmla="*/ 295 h 521"/>
                  <a:gd name="T40" fmla="*/ 0 w 454"/>
                  <a:gd name="T41" fmla="*/ 340 h 521"/>
                  <a:gd name="T42" fmla="*/ 23 w 454"/>
                  <a:gd name="T43" fmla="*/ 363 h 521"/>
                  <a:gd name="T44" fmla="*/ 23 w 454"/>
                  <a:gd name="T45" fmla="*/ 408 h 521"/>
                  <a:gd name="T46" fmla="*/ 46 w 454"/>
                  <a:gd name="T47" fmla="*/ 385 h 521"/>
                  <a:gd name="T48" fmla="*/ 91 w 454"/>
                  <a:gd name="T49" fmla="*/ 385 h 521"/>
                  <a:gd name="T50" fmla="*/ 114 w 454"/>
                  <a:gd name="T51" fmla="*/ 408 h 521"/>
                  <a:gd name="T52" fmla="*/ 114 w 454"/>
                  <a:gd name="T53" fmla="*/ 385 h 521"/>
                  <a:gd name="T54" fmla="*/ 182 w 454"/>
                  <a:gd name="T55" fmla="*/ 408 h 521"/>
                  <a:gd name="T56" fmla="*/ 182 w 454"/>
                  <a:gd name="T57" fmla="*/ 453 h 521"/>
                  <a:gd name="T58" fmla="*/ 250 w 454"/>
                  <a:gd name="T59" fmla="*/ 499 h 521"/>
                  <a:gd name="T60" fmla="*/ 295 w 454"/>
                  <a:gd name="T61" fmla="*/ 499 h 521"/>
                  <a:gd name="T62" fmla="*/ 318 w 454"/>
                  <a:gd name="T63" fmla="*/ 476 h 521"/>
                  <a:gd name="T64" fmla="*/ 341 w 454"/>
                  <a:gd name="T65" fmla="*/ 476 h 521"/>
                  <a:gd name="T66" fmla="*/ 363 w 454"/>
                  <a:gd name="T67" fmla="*/ 499 h 521"/>
                  <a:gd name="T68" fmla="*/ 386 w 454"/>
                  <a:gd name="T69" fmla="*/ 521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54" h="521">
                    <a:moveTo>
                      <a:pt x="386" y="521"/>
                    </a:moveTo>
                    <a:lnTo>
                      <a:pt x="409" y="431"/>
                    </a:lnTo>
                    <a:lnTo>
                      <a:pt x="454" y="385"/>
                    </a:lnTo>
                    <a:lnTo>
                      <a:pt x="363" y="340"/>
                    </a:lnTo>
                    <a:lnTo>
                      <a:pt x="363" y="272"/>
                    </a:lnTo>
                    <a:lnTo>
                      <a:pt x="341" y="227"/>
                    </a:lnTo>
                    <a:lnTo>
                      <a:pt x="272" y="204"/>
                    </a:lnTo>
                    <a:lnTo>
                      <a:pt x="272" y="158"/>
                    </a:lnTo>
                    <a:lnTo>
                      <a:pt x="341" y="158"/>
                    </a:lnTo>
                    <a:lnTo>
                      <a:pt x="363" y="113"/>
                    </a:lnTo>
                    <a:lnTo>
                      <a:pt x="318" y="113"/>
                    </a:lnTo>
                    <a:lnTo>
                      <a:pt x="318" y="45"/>
                    </a:lnTo>
                    <a:lnTo>
                      <a:pt x="272" y="22"/>
                    </a:lnTo>
                    <a:lnTo>
                      <a:pt x="227" y="22"/>
                    </a:lnTo>
                    <a:lnTo>
                      <a:pt x="182" y="0"/>
                    </a:lnTo>
                    <a:lnTo>
                      <a:pt x="136" y="22"/>
                    </a:lnTo>
                    <a:lnTo>
                      <a:pt x="136" y="68"/>
                    </a:lnTo>
                    <a:lnTo>
                      <a:pt x="136" y="158"/>
                    </a:lnTo>
                    <a:lnTo>
                      <a:pt x="91" y="181"/>
                    </a:lnTo>
                    <a:lnTo>
                      <a:pt x="0" y="295"/>
                    </a:lnTo>
                    <a:lnTo>
                      <a:pt x="0" y="340"/>
                    </a:lnTo>
                    <a:lnTo>
                      <a:pt x="23" y="363"/>
                    </a:lnTo>
                    <a:lnTo>
                      <a:pt x="23" y="408"/>
                    </a:lnTo>
                    <a:lnTo>
                      <a:pt x="46" y="385"/>
                    </a:lnTo>
                    <a:lnTo>
                      <a:pt x="91" y="385"/>
                    </a:lnTo>
                    <a:lnTo>
                      <a:pt x="114" y="408"/>
                    </a:lnTo>
                    <a:lnTo>
                      <a:pt x="114" y="385"/>
                    </a:lnTo>
                    <a:lnTo>
                      <a:pt x="182" y="408"/>
                    </a:lnTo>
                    <a:lnTo>
                      <a:pt x="182" y="453"/>
                    </a:lnTo>
                    <a:lnTo>
                      <a:pt x="250" y="499"/>
                    </a:lnTo>
                    <a:lnTo>
                      <a:pt x="295" y="499"/>
                    </a:lnTo>
                    <a:lnTo>
                      <a:pt x="318" y="476"/>
                    </a:lnTo>
                    <a:lnTo>
                      <a:pt x="341" y="476"/>
                    </a:lnTo>
                    <a:lnTo>
                      <a:pt x="363" y="499"/>
                    </a:lnTo>
                    <a:lnTo>
                      <a:pt x="386" y="521"/>
                    </a:lnTo>
                    <a:close/>
                  </a:path>
                </a:pathLst>
              </a:custGeom>
              <a:solidFill>
                <a:srgbClr val="92D050"/>
              </a:solidFill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8" name="Freeform 167">
                <a:extLst>
                  <a:ext uri="{FF2B5EF4-FFF2-40B4-BE49-F238E27FC236}">
                    <a16:creationId xmlns:a16="http://schemas.microsoft.com/office/drawing/2014/main" id="{E3231C3A-16EA-4B96-9615-7911A53506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2869" y="4687442"/>
                <a:ext cx="576319" cy="225668"/>
              </a:xfrm>
              <a:custGeom>
                <a:avLst/>
                <a:gdLst>
                  <a:gd name="T0" fmla="*/ 521 w 521"/>
                  <a:gd name="T1" fmla="*/ 45 h 204"/>
                  <a:gd name="T2" fmla="*/ 521 w 521"/>
                  <a:gd name="T3" fmla="*/ 181 h 204"/>
                  <a:gd name="T4" fmla="*/ 476 w 521"/>
                  <a:gd name="T5" fmla="*/ 204 h 204"/>
                  <a:gd name="T6" fmla="*/ 385 w 521"/>
                  <a:gd name="T7" fmla="*/ 204 h 204"/>
                  <a:gd name="T8" fmla="*/ 385 w 521"/>
                  <a:gd name="T9" fmla="*/ 159 h 204"/>
                  <a:gd name="T10" fmla="*/ 363 w 521"/>
                  <a:gd name="T11" fmla="*/ 136 h 204"/>
                  <a:gd name="T12" fmla="*/ 317 w 521"/>
                  <a:gd name="T13" fmla="*/ 113 h 204"/>
                  <a:gd name="T14" fmla="*/ 272 w 521"/>
                  <a:gd name="T15" fmla="*/ 136 h 204"/>
                  <a:gd name="T16" fmla="*/ 249 w 521"/>
                  <a:gd name="T17" fmla="*/ 113 h 204"/>
                  <a:gd name="T18" fmla="*/ 204 w 521"/>
                  <a:gd name="T19" fmla="*/ 91 h 204"/>
                  <a:gd name="T20" fmla="*/ 159 w 521"/>
                  <a:gd name="T21" fmla="*/ 136 h 204"/>
                  <a:gd name="T22" fmla="*/ 90 w 521"/>
                  <a:gd name="T23" fmla="*/ 159 h 204"/>
                  <a:gd name="T24" fmla="*/ 45 w 521"/>
                  <a:gd name="T25" fmla="*/ 159 h 204"/>
                  <a:gd name="T26" fmla="*/ 0 w 521"/>
                  <a:gd name="T27" fmla="*/ 159 h 204"/>
                  <a:gd name="T28" fmla="*/ 22 w 521"/>
                  <a:gd name="T29" fmla="*/ 91 h 204"/>
                  <a:gd name="T30" fmla="*/ 90 w 521"/>
                  <a:gd name="T31" fmla="*/ 91 h 204"/>
                  <a:gd name="T32" fmla="*/ 113 w 521"/>
                  <a:gd name="T33" fmla="*/ 23 h 204"/>
                  <a:gd name="T34" fmla="*/ 136 w 521"/>
                  <a:gd name="T35" fmla="*/ 23 h 204"/>
                  <a:gd name="T36" fmla="*/ 181 w 521"/>
                  <a:gd name="T37" fmla="*/ 0 h 204"/>
                  <a:gd name="T38" fmla="*/ 204 w 521"/>
                  <a:gd name="T39" fmla="*/ 0 h 204"/>
                  <a:gd name="T40" fmla="*/ 272 w 521"/>
                  <a:gd name="T41" fmla="*/ 45 h 204"/>
                  <a:gd name="T42" fmla="*/ 385 w 521"/>
                  <a:gd name="T43" fmla="*/ 68 h 204"/>
                  <a:gd name="T44" fmla="*/ 476 w 521"/>
                  <a:gd name="T45" fmla="*/ 68 h 204"/>
                  <a:gd name="T46" fmla="*/ 521 w 521"/>
                  <a:gd name="T47" fmla="*/ 45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21" h="204">
                    <a:moveTo>
                      <a:pt x="521" y="45"/>
                    </a:moveTo>
                    <a:lnTo>
                      <a:pt x="521" y="181"/>
                    </a:lnTo>
                    <a:lnTo>
                      <a:pt x="476" y="204"/>
                    </a:lnTo>
                    <a:lnTo>
                      <a:pt x="385" y="204"/>
                    </a:lnTo>
                    <a:lnTo>
                      <a:pt x="385" y="159"/>
                    </a:lnTo>
                    <a:lnTo>
                      <a:pt x="363" y="136"/>
                    </a:lnTo>
                    <a:lnTo>
                      <a:pt x="317" y="113"/>
                    </a:lnTo>
                    <a:lnTo>
                      <a:pt x="272" y="136"/>
                    </a:lnTo>
                    <a:lnTo>
                      <a:pt x="249" y="113"/>
                    </a:lnTo>
                    <a:lnTo>
                      <a:pt x="204" y="91"/>
                    </a:lnTo>
                    <a:lnTo>
                      <a:pt x="159" y="136"/>
                    </a:lnTo>
                    <a:lnTo>
                      <a:pt x="90" y="159"/>
                    </a:lnTo>
                    <a:lnTo>
                      <a:pt x="45" y="159"/>
                    </a:lnTo>
                    <a:lnTo>
                      <a:pt x="0" y="159"/>
                    </a:lnTo>
                    <a:lnTo>
                      <a:pt x="22" y="91"/>
                    </a:lnTo>
                    <a:lnTo>
                      <a:pt x="90" y="91"/>
                    </a:lnTo>
                    <a:lnTo>
                      <a:pt x="113" y="23"/>
                    </a:lnTo>
                    <a:lnTo>
                      <a:pt x="136" y="23"/>
                    </a:lnTo>
                    <a:lnTo>
                      <a:pt x="181" y="0"/>
                    </a:lnTo>
                    <a:lnTo>
                      <a:pt x="204" y="0"/>
                    </a:lnTo>
                    <a:lnTo>
                      <a:pt x="272" y="45"/>
                    </a:lnTo>
                    <a:lnTo>
                      <a:pt x="385" y="68"/>
                    </a:lnTo>
                    <a:lnTo>
                      <a:pt x="476" y="68"/>
                    </a:lnTo>
                    <a:lnTo>
                      <a:pt x="521" y="45"/>
                    </a:lnTo>
                    <a:close/>
                  </a:path>
                </a:pathLst>
              </a:custGeom>
              <a:solidFill>
                <a:srgbClr val="92D050"/>
              </a:solidFill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9" name="Freeform 168">
                <a:extLst>
                  <a:ext uri="{FF2B5EF4-FFF2-40B4-BE49-F238E27FC236}">
                    <a16:creationId xmlns:a16="http://schemas.microsoft.com/office/drawing/2014/main" id="{D9512F46-1F40-4A12-BBFF-450B11AADE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2869" y="4788107"/>
                <a:ext cx="526541" cy="451337"/>
              </a:xfrm>
              <a:custGeom>
                <a:avLst/>
                <a:gdLst>
                  <a:gd name="T0" fmla="*/ 0 w 476"/>
                  <a:gd name="T1" fmla="*/ 68 h 408"/>
                  <a:gd name="T2" fmla="*/ 90 w 476"/>
                  <a:gd name="T3" fmla="*/ 68 h 408"/>
                  <a:gd name="T4" fmla="*/ 159 w 476"/>
                  <a:gd name="T5" fmla="*/ 45 h 408"/>
                  <a:gd name="T6" fmla="*/ 204 w 476"/>
                  <a:gd name="T7" fmla="*/ 0 h 408"/>
                  <a:gd name="T8" fmla="*/ 249 w 476"/>
                  <a:gd name="T9" fmla="*/ 22 h 408"/>
                  <a:gd name="T10" fmla="*/ 272 w 476"/>
                  <a:gd name="T11" fmla="*/ 45 h 408"/>
                  <a:gd name="T12" fmla="*/ 317 w 476"/>
                  <a:gd name="T13" fmla="*/ 22 h 408"/>
                  <a:gd name="T14" fmla="*/ 363 w 476"/>
                  <a:gd name="T15" fmla="*/ 45 h 408"/>
                  <a:gd name="T16" fmla="*/ 385 w 476"/>
                  <a:gd name="T17" fmla="*/ 68 h 408"/>
                  <a:gd name="T18" fmla="*/ 385 w 476"/>
                  <a:gd name="T19" fmla="*/ 113 h 408"/>
                  <a:gd name="T20" fmla="*/ 476 w 476"/>
                  <a:gd name="T21" fmla="*/ 113 h 408"/>
                  <a:gd name="T22" fmla="*/ 385 w 476"/>
                  <a:gd name="T23" fmla="*/ 227 h 408"/>
                  <a:gd name="T24" fmla="*/ 385 w 476"/>
                  <a:gd name="T25" fmla="*/ 272 h 408"/>
                  <a:gd name="T26" fmla="*/ 408 w 476"/>
                  <a:gd name="T27" fmla="*/ 295 h 408"/>
                  <a:gd name="T28" fmla="*/ 408 w 476"/>
                  <a:gd name="T29" fmla="*/ 340 h 408"/>
                  <a:gd name="T30" fmla="*/ 385 w 476"/>
                  <a:gd name="T31" fmla="*/ 317 h 408"/>
                  <a:gd name="T32" fmla="*/ 363 w 476"/>
                  <a:gd name="T33" fmla="*/ 317 h 408"/>
                  <a:gd name="T34" fmla="*/ 340 w 476"/>
                  <a:gd name="T35" fmla="*/ 295 h 408"/>
                  <a:gd name="T36" fmla="*/ 317 w 476"/>
                  <a:gd name="T37" fmla="*/ 317 h 408"/>
                  <a:gd name="T38" fmla="*/ 363 w 476"/>
                  <a:gd name="T39" fmla="*/ 340 h 408"/>
                  <a:gd name="T40" fmla="*/ 295 w 476"/>
                  <a:gd name="T41" fmla="*/ 363 h 408"/>
                  <a:gd name="T42" fmla="*/ 249 w 476"/>
                  <a:gd name="T43" fmla="*/ 317 h 408"/>
                  <a:gd name="T44" fmla="*/ 227 w 476"/>
                  <a:gd name="T45" fmla="*/ 340 h 408"/>
                  <a:gd name="T46" fmla="*/ 227 w 476"/>
                  <a:gd name="T47" fmla="*/ 363 h 408"/>
                  <a:gd name="T48" fmla="*/ 204 w 476"/>
                  <a:gd name="T49" fmla="*/ 408 h 408"/>
                  <a:gd name="T50" fmla="*/ 181 w 476"/>
                  <a:gd name="T51" fmla="*/ 385 h 408"/>
                  <a:gd name="T52" fmla="*/ 159 w 476"/>
                  <a:gd name="T53" fmla="*/ 385 h 408"/>
                  <a:gd name="T54" fmla="*/ 159 w 476"/>
                  <a:gd name="T55" fmla="*/ 340 h 408"/>
                  <a:gd name="T56" fmla="*/ 113 w 476"/>
                  <a:gd name="T57" fmla="*/ 340 h 408"/>
                  <a:gd name="T58" fmla="*/ 90 w 476"/>
                  <a:gd name="T59" fmla="*/ 363 h 408"/>
                  <a:gd name="T60" fmla="*/ 45 w 476"/>
                  <a:gd name="T61" fmla="*/ 363 h 408"/>
                  <a:gd name="T62" fmla="*/ 45 w 476"/>
                  <a:gd name="T63" fmla="*/ 317 h 408"/>
                  <a:gd name="T64" fmla="*/ 68 w 476"/>
                  <a:gd name="T65" fmla="*/ 204 h 408"/>
                  <a:gd name="T66" fmla="*/ 45 w 476"/>
                  <a:gd name="T67" fmla="*/ 181 h 408"/>
                  <a:gd name="T68" fmla="*/ 68 w 476"/>
                  <a:gd name="T69" fmla="*/ 113 h 408"/>
                  <a:gd name="T70" fmla="*/ 0 w 476"/>
                  <a:gd name="T71" fmla="*/ 68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76" h="408">
                    <a:moveTo>
                      <a:pt x="0" y="68"/>
                    </a:moveTo>
                    <a:lnTo>
                      <a:pt x="90" y="68"/>
                    </a:lnTo>
                    <a:lnTo>
                      <a:pt x="159" y="45"/>
                    </a:lnTo>
                    <a:lnTo>
                      <a:pt x="204" y="0"/>
                    </a:lnTo>
                    <a:lnTo>
                      <a:pt x="249" y="22"/>
                    </a:lnTo>
                    <a:lnTo>
                      <a:pt x="272" y="45"/>
                    </a:lnTo>
                    <a:lnTo>
                      <a:pt x="317" y="22"/>
                    </a:lnTo>
                    <a:lnTo>
                      <a:pt x="363" y="45"/>
                    </a:lnTo>
                    <a:lnTo>
                      <a:pt x="385" y="68"/>
                    </a:lnTo>
                    <a:lnTo>
                      <a:pt x="385" y="113"/>
                    </a:lnTo>
                    <a:lnTo>
                      <a:pt x="476" y="113"/>
                    </a:lnTo>
                    <a:lnTo>
                      <a:pt x="385" y="227"/>
                    </a:lnTo>
                    <a:lnTo>
                      <a:pt x="385" y="272"/>
                    </a:lnTo>
                    <a:lnTo>
                      <a:pt x="408" y="295"/>
                    </a:lnTo>
                    <a:lnTo>
                      <a:pt x="408" y="340"/>
                    </a:lnTo>
                    <a:lnTo>
                      <a:pt x="385" y="317"/>
                    </a:lnTo>
                    <a:lnTo>
                      <a:pt x="363" y="317"/>
                    </a:lnTo>
                    <a:lnTo>
                      <a:pt x="340" y="295"/>
                    </a:lnTo>
                    <a:lnTo>
                      <a:pt x="317" y="317"/>
                    </a:lnTo>
                    <a:lnTo>
                      <a:pt x="363" y="340"/>
                    </a:lnTo>
                    <a:lnTo>
                      <a:pt x="295" y="363"/>
                    </a:lnTo>
                    <a:lnTo>
                      <a:pt x="249" y="317"/>
                    </a:lnTo>
                    <a:lnTo>
                      <a:pt x="227" y="340"/>
                    </a:lnTo>
                    <a:lnTo>
                      <a:pt x="227" y="363"/>
                    </a:lnTo>
                    <a:lnTo>
                      <a:pt x="204" y="408"/>
                    </a:lnTo>
                    <a:lnTo>
                      <a:pt x="181" y="385"/>
                    </a:lnTo>
                    <a:lnTo>
                      <a:pt x="159" y="385"/>
                    </a:lnTo>
                    <a:lnTo>
                      <a:pt x="159" y="340"/>
                    </a:lnTo>
                    <a:lnTo>
                      <a:pt x="113" y="340"/>
                    </a:lnTo>
                    <a:lnTo>
                      <a:pt x="90" y="363"/>
                    </a:lnTo>
                    <a:lnTo>
                      <a:pt x="45" y="363"/>
                    </a:lnTo>
                    <a:lnTo>
                      <a:pt x="45" y="317"/>
                    </a:lnTo>
                    <a:lnTo>
                      <a:pt x="68" y="204"/>
                    </a:lnTo>
                    <a:lnTo>
                      <a:pt x="45" y="181"/>
                    </a:lnTo>
                    <a:lnTo>
                      <a:pt x="68" y="113"/>
                    </a:lnTo>
                    <a:lnTo>
                      <a:pt x="0" y="68"/>
                    </a:lnTo>
                    <a:close/>
                  </a:path>
                </a:pathLst>
              </a:custGeom>
              <a:solidFill>
                <a:srgbClr val="92D050"/>
              </a:solidFill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0" name="Freeform 169">
                <a:extLst>
                  <a:ext uri="{FF2B5EF4-FFF2-40B4-BE49-F238E27FC236}">
                    <a16:creationId xmlns:a16="http://schemas.microsoft.com/office/drawing/2014/main" id="{221AC29B-02A5-44ED-B448-366AF3F4BE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0664" y="4812444"/>
                <a:ext cx="577425" cy="401557"/>
              </a:xfrm>
              <a:custGeom>
                <a:avLst/>
                <a:gdLst>
                  <a:gd name="T0" fmla="*/ 23 w 522"/>
                  <a:gd name="T1" fmla="*/ 318 h 363"/>
                  <a:gd name="T2" fmla="*/ 0 w 522"/>
                  <a:gd name="T3" fmla="*/ 273 h 363"/>
                  <a:gd name="T4" fmla="*/ 0 w 522"/>
                  <a:gd name="T5" fmla="*/ 205 h 363"/>
                  <a:gd name="T6" fmla="*/ 46 w 522"/>
                  <a:gd name="T7" fmla="*/ 137 h 363"/>
                  <a:gd name="T8" fmla="*/ 68 w 522"/>
                  <a:gd name="T9" fmla="*/ 114 h 363"/>
                  <a:gd name="T10" fmla="*/ 136 w 522"/>
                  <a:gd name="T11" fmla="*/ 91 h 363"/>
                  <a:gd name="T12" fmla="*/ 204 w 522"/>
                  <a:gd name="T13" fmla="*/ 91 h 363"/>
                  <a:gd name="T14" fmla="*/ 272 w 522"/>
                  <a:gd name="T15" fmla="*/ 114 h 363"/>
                  <a:gd name="T16" fmla="*/ 272 w 522"/>
                  <a:gd name="T17" fmla="*/ 68 h 363"/>
                  <a:gd name="T18" fmla="*/ 318 w 522"/>
                  <a:gd name="T19" fmla="*/ 46 h 363"/>
                  <a:gd name="T20" fmla="*/ 363 w 522"/>
                  <a:gd name="T21" fmla="*/ 0 h 363"/>
                  <a:gd name="T22" fmla="*/ 431 w 522"/>
                  <a:gd name="T23" fmla="*/ 46 h 363"/>
                  <a:gd name="T24" fmla="*/ 454 w 522"/>
                  <a:gd name="T25" fmla="*/ 46 h 363"/>
                  <a:gd name="T26" fmla="*/ 522 w 522"/>
                  <a:gd name="T27" fmla="*/ 91 h 363"/>
                  <a:gd name="T28" fmla="*/ 499 w 522"/>
                  <a:gd name="T29" fmla="*/ 159 h 363"/>
                  <a:gd name="T30" fmla="*/ 522 w 522"/>
                  <a:gd name="T31" fmla="*/ 182 h 363"/>
                  <a:gd name="T32" fmla="*/ 499 w 522"/>
                  <a:gd name="T33" fmla="*/ 295 h 363"/>
                  <a:gd name="T34" fmla="*/ 499 w 522"/>
                  <a:gd name="T35" fmla="*/ 341 h 363"/>
                  <a:gd name="T36" fmla="*/ 454 w 522"/>
                  <a:gd name="T37" fmla="*/ 363 h 363"/>
                  <a:gd name="T38" fmla="*/ 431 w 522"/>
                  <a:gd name="T39" fmla="*/ 341 h 363"/>
                  <a:gd name="T40" fmla="*/ 431 w 522"/>
                  <a:gd name="T41" fmla="*/ 318 h 363"/>
                  <a:gd name="T42" fmla="*/ 408 w 522"/>
                  <a:gd name="T43" fmla="*/ 341 h 363"/>
                  <a:gd name="T44" fmla="*/ 386 w 522"/>
                  <a:gd name="T45" fmla="*/ 341 h 363"/>
                  <a:gd name="T46" fmla="*/ 363 w 522"/>
                  <a:gd name="T47" fmla="*/ 318 h 363"/>
                  <a:gd name="T48" fmla="*/ 363 w 522"/>
                  <a:gd name="T49" fmla="*/ 341 h 363"/>
                  <a:gd name="T50" fmla="*/ 340 w 522"/>
                  <a:gd name="T51" fmla="*/ 363 h 363"/>
                  <a:gd name="T52" fmla="*/ 318 w 522"/>
                  <a:gd name="T53" fmla="*/ 341 h 363"/>
                  <a:gd name="T54" fmla="*/ 295 w 522"/>
                  <a:gd name="T55" fmla="*/ 341 h 363"/>
                  <a:gd name="T56" fmla="*/ 272 w 522"/>
                  <a:gd name="T57" fmla="*/ 363 h 363"/>
                  <a:gd name="T58" fmla="*/ 250 w 522"/>
                  <a:gd name="T59" fmla="*/ 341 h 363"/>
                  <a:gd name="T60" fmla="*/ 204 w 522"/>
                  <a:gd name="T61" fmla="*/ 363 h 363"/>
                  <a:gd name="T62" fmla="*/ 182 w 522"/>
                  <a:gd name="T63" fmla="*/ 363 h 363"/>
                  <a:gd name="T64" fmla="*/ 159 w 522"/>
                  <a:gd name="T65" fmla="*/ 341 h 363"/>
                  <a:gd name="T66" fmla="*/ 159 w 522"/>
                  <a:gd name="T67" fmla="*/ 318 h 363"/>
                  <a:gd name="T68" fmla="*/ 159 w 522"/>
                  <a:gd name="T69" fmla="*/ 295 h 363"/>
                  <a:gd name="T70" fmla="*/ 114 w 522"/>
                  <a:gd name="T71" fmla="*/ 273 h 363"/>
                  <a:gd name="T72" fmla="*/ 46 w 522"/>
                  <a:gd name="T73" fmla="*/ 318 h 363"/>
                  <a:gd name="T74" fmla="*/ 23 w 522"/>
                  <a:gd name="T75" fmla="*/ 318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22" h="363">
                    <a:moveTo>
                      <a:pt x="23" y="318"/>
                    </a:moveTo>
                    <a:lnTo>
                      <a:pt x="0" y="273"/>
                    </a:lnTo>
                    <a:lnTo>
                      <a:pt x="0" y="205"/>
                    </a:lnTo>
                    <a:lnTo>
                      <a:pt x="46" y="137"/>
                    </a:lnTo>
                    <a:lnTo>
                      <a:pt x="68" y="114"/>
                    </a:lnTo>
                    <a:lnTo>
                      <a:pt x="136" y="91"/>
                    </a:lnTo>
                    <a:lnTo>
                      <a:pt x="204" y="91"/>
                    </a:lnTo>
                    <a:lnTo>
                      <a:pt x="272" y="114"/>
                    </a:lnTo>
                    <a:lnTo>
                      <a:pt x="272" y="68"/>
                    </a:lnTo>
                    <a:lnTo>
                      <a:pt x="318" y="46"/>
                    </a:lnTo>
                    <a:lnTo>
                      <a:pt x="363" y="0"/>
                    </a:lnTo>
                    <a:lnTo>
                      <a:pt x="431" y="46"/>
                    </a:lnTo>
                    <a:lnTo>
                      <a:pt x="454" y="46"/>
                    </a:lnTo>
                    <a:lnTo>
                      <a:pt x="522" y="91"/>
                    </a:lnTo>
                    <a:lnTo>
                      <a:pt x="499" y="159"/>
                    </a:lnTo>
                    <a:lnTo>
                      <a:pt x="522" y="182"/>
                    </a:lnTo>
                    <a:lnTo>
                      <a:pt x="499" y="295"/>
                    </a:lnTo>
                    <a:lnTo>
                      <a:pt x="499" y="341"/>
                    </a:lnTo>
                    <a:lnTo>
                      <a:pt x="454" y="363"/>
                    </a:lnTo>
                    <a:lnTo>
                      <a:pt x="431" y="341"/>
                    </a:lnTo>
                    <a:lnTo>
                      <a:pt x="431" y="318"/>
                    </a:lnTo>
                    <a:lnTo>
                      <a:pt x="408" y="341"/>
                    </a:lnTo>
                    <a:lnTo>
                      <a:pt x="386" y="341"/>
                    </a:lnTo>
                    <a:lnTo>
                      <a:pt x="363" y="318"/>
                    </a:lnTo>
                    <a:lnTo>
                      <a:pt x="363" y="341"/>
                    </a:lnTo>
                    <a:lnTo>
                      <a:pt x="340" y="363"/>
                    </a:lnTo>
                    <a:lnTo>
                      <a:pt x="318" y="341"/>
                    </a:lnTo>
                    <a:lnTo>
                      <a:pt x="295" y="341"/>
                    </a:lnTo>
                    <a:lnTo>
                      <a:pt x="272" y="363"/>
                    </a:lnTo>
                    <a:lnTo>
                      <a:pt x="250" y="341"/>
                    </a:lnTo>
                    <a:lnTo>
                      <a:pt x="204" y="363"/>
                    </a:lnTo>
                    <a:lnTo>
                      <a:pt x="182" y="363"/>
                    </a:lnTo>
                    <a:lnTo>
                      <a:pt x="159" y="341"/>
                    </a:lnTo>
                    <a:lnTo>
                      <a:pt x="159" y="318"/>
                    </a:lnTo>
                    <a:lnTo>
                      <a:pt x="159" y="295"/>
                    </a:lnTo>
                    <a:lnTo>
                      <a:pt x="114" y="273"/>
                    </a:lnTo>
                    <a:lnTo>
                      <a:pt x="46" y="318"/>
                    </a:lnTo>
                    <a:lnTo>
                      <a:pt x="23" y="318"/>
                    </a:lnTo>
                    <a:close/>
                  </a:path>
                </a:pathLst>
              </a:custGeom>
              <a:solidFill>
                <a:srgbClr val="92D050"/>
              </a:solidFill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1" name="Freeform 170">
                <a:extLst>
                  <a:ext uri="{FF2B5EF4-FFF2-40B4-BE49-F238E27FC236}">
                    <a16:creationId xmlns:a16="http://schemas.microsoft.com/office/drawing/2014/main" id="{CA32C32E-624D-451B-B181-002CF7398E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6456" y="4085659"/>
                <a:ext cx="778749" cy="677005"/>
              </a:xfrm>
              <a:custGeom>
                <a:avLst/>
                <a:gdLst>
                  <a:gd name="T0" fmla="*/ 0 w 704"/>
                  <a:gd name="T1" fmla="*/ 453 h 612"/>
                  <a:gd name="T2" fmla="*/ 0 w 704"/>
                  <a:gd name="T3" fmla="*/ 340 h 612"/>
                  <a:gd name="T4" fmla="*/ 23 w 704"/>
                  <a:gd name="T5" fmla="*/ 317 h 612"/>
                  <a:gd name="T6" fmla="*/ 0 w 704"/>
                  <a:gd name="T7" fmla="*/ 249 h 612"/>
                  <a:gd name="T8" fmla="*/ 46 w 704"/>
                  <a:gd name="T9" fmla="*/ 204 h 612"/>
                  <a:gd name="T10" fmla="*/ 159 w 704"/>
                  <a:gd name="T11" fmla="*/ 204 h 612"/>
                  <a:gd name="T12" fmla="*/ 227 w 704"/>
                  <a:gd name="T13" fmla="*/ 90 h 612"/>
                  <a:gd name="T14" fmla="*/ 273 w 704"/>
                  <a:gd name="T15" fmla="*/ 90 h 612"/>
                  <a:gd name="T16" fmla="*/ 363 w 704"/>
                  <a:gd name="T17" fmla="*/ 158 h 612"/>
                  <a:gd name="T18" fmla="*/ 409 w 704"/>
                  <a:gd name="T19" fmla="*/ 158 h 612"/>
                  <a:gd name="T20" fmla="*/ 431 w 704"/>
                  <a:gd name="T21" fmla="*/ 113 h 612"/>
                  <a:gd name="T22" fmla="*/ 454 w 704"/>
                  <a:gd name="T23" fmla="*/ 90 h 612"/>
                  <a:gd name="T24" fmla="*/ 477 w 704"/>
                  <a:gd name="T25" fmla="*/ 0 h 612"/>
                  <a:gd name="T26" fmla="*/ 499 w 704"/>
                  <a:gd name="T27" fmla="*/ 0 h 612"/>
                  <a:gd name="T28" fmla="*/ 522 w 704"/>
                  <a:gd name="T29" fmla="*/ 45 h 612"/>
                  <a:gd name="T30" fmla="*/ 522 w 704"/>
                  <a:gd name="T31" fmla="*/ 90 h 612"/>
                  <a:gd name="T32" fmla="*/ 567 w 704"/>
                  <a:gd name="T33" fmla="*/ 113 h 612"/>
                  <a:gd name="T34" fmla="*/ 590 w 704"/>
                  <a:gd name="T35" fmla="*/ 181 h 612"/>
                  <a:gd name="T36" fmla="*/ 658 w 704"/>
                  <a:gd name="T37" fmla="*/ 204 h 612"/>
                  <a:gd name="T38" fmla="*/ 704 w 704"/>
                  <a:gd name="T39" fmla="*/ 204 h 612"/>
                  <a:gd name="T40" fmla="*/ 704 w 704"/>
                  <a:gd name="T41" fmla="*/ 272 h 612"/>
                  <a:gd name="T42" fmla="*/ 658 w 704"/>
                  <a:gd name="T43" fmla="*/ 453 h 612"/>
                  <a:gd name="T44" fmla="*/ 590 w 704"/>
                  <a:gd name="T45" fmla="*/ 567 h 612"/>
                  <a:gd name="T46" fmla="*/ 567 w 704"/>
                  <a:gd name="T47" fmla="*/ 589 h 612"/>
                  <a:gd name="T48" fmla="*/ 522 w 704"/>
                  <a:gd name="T49" fmla="*/ 589 h 612"/>
                  <a:gd name="T50" fmla="*/ 499 w 704"/>
                  <a:gd name="T51" fmla="*/ 612 h 612"/>
                  <a:gd name="T52" fmla="*/ 477 w 704"/>
                  <a:gd name="T53" fmla="*/ 589 h 612"/>
                  <a:gd name="T54" fmla="*/ 454 w 704"/>
                  <a:gd name="T55" fmla="*/ 544 h 612"/>
                  <a:gd name="T56" fmla="*/ 431 w 704"/>
                  <a:gd name="T57" fmla="*/ 567 h 612"/>
                  <a:gd name="T58" fmla="*/ 431 w 704"/>
                  <a:gd name="T59" fmla="*/ 612 h 612"/>
                  <a:gd name="T60" fmla="*/ 363 w 704"/>
                  <a:gd name="T61" fmla="*/ 567 h 612"/>
                  <a:gd name="T62" fmla="*/ 363 w 704"/>
                  <a:gd name="T63" fmla="*/ 521 h 612"/>
                  <a:gd name="T64" fmla="*/ 273 w 704"/>
                  <a:gd name="T65" fmla="*/ 408 h 612"/>
                  <a:gd name="T66" fmla="*/ 205 w 704"/>
                  <a:gd name="T67" fmla="*/ 385 h 612"/>
                  <a:gd name="T68" fmla="*/ 159 w 704"/>
                  <a:gd name="T69" fmla="*/ 453 h 612"/>
                  <a:gd name="T70" fmla="*/ 114 w 704"/>
                  <a:gd name="T71" fmla="*/ 453 h 612"/>
                  <a:gd name="T72" fmla="*/ 91 w 704"/>
                  <a:gd name="T73" fmla="*/ 431 h 612"/>
                  <a:gd name="T74" fmla="*/ 23 w 704"/>
                  <a:gd name="T75" fmla="*/ 476 h 612"/>
                  <a:gd name="T76" fmla="*/ 0 w 704"/>
                  <a:gd name="T77" fmla="*/ 453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04" h="612">
                    <a:moveTo>
                      <a:pt x="0" y="453"/>
                    </a:moveTo>
                    <a:lnTo>
                      <a:pt x="0" y="340"/>
                    </a:lnTo>
                    <a:lnTo>
                      <a:pt x="23" y="317"/>
                    </a:lnTo>
                    <a:lnTo>
                      <a:pt x="0" y="249"/>
                    </a:lnTo>
                    <a:lnTo>
                      <a:pt x="46" y="204"/>
                    </a:lnTo>
                    <a:lnTo>
                      <a:pt x="159" y="204"/>
                    </a:lnTo>
                    <a:lnTo>
                      <a:pt x="227" y="90"/>
                    </a:lnTo>
                    <a:lnTo>
                      <a:pt x="273" y="90"/>
                    </a:lnTo>
                    <a:lnTo>
                      <a:pt x="363" y="158"/>
                    </a:lnTo>
                    <a:lnTo>
                      <a:pt x="409" y="158"/>
                    </a:lnTo>
                    <a:lnTo>
                      <a:pt x="431" y="113"/>
                    </a:lnTo>
                    <a:lnTo>
                      <a:pt x="454" y="90"/>
                    </a:lnTo>
                    <a:lnTo>
                      <a:pt x="477" y="0"/>
                    </a:lnTo>
                    <a:lnTo>
                      <a:pt x="499" y="0"/>
                    </a:lnTo>
                    <a:lnTo>
                      <a:pt x="522" y="45"/>
                    </a:lnTo>
                    <a:lnTo>
                      <a:pt x="522" y="90"/>
                    </a:lnTo>
                    <a:lnTo>
                      <a:pt x="567" y="113"/>
                    </a:lnTo>
                    <a:lnTo>
                      <a:pt x="590" y="181"/>
                    </a:lnTo>
                    <a:lnTo>
                      <a:pt x="658" y="204"/>
                    </a:lnTo>
                    <a:lnTo>
                      <a:pt x="704" y="204"/>
                    </a:lnTo>
                    <a:lnTo>
                      <a:pt x="704" y="272"/>
                    </a:lnTo>
                    <a:lnTo>
                      <a:pt x="658" y="453"/>
                    </a:lnTo>
                    <a:lnTo>
                      <a:pt x="590" y="567"/>
                    </a:lnTo>
                    <a:lnTo>
                      <a:pt x="567" y="589"/>
                    </a:lnTo>
                    <a:lnTo>
                      <a:pt x="522" y="589"/>
                    </a:lnTo>
                    <a:lnTo>
                      <a:pt x="499" y="612"/>
                    </a:lnTo>
                    <a:lnTo>
                      <a:pt x="477" y="589"/>
                    </a:lnTo>
                    <a:lnTo>
                      <a:pt x="454" y="544"/>
                    </a:lnTo>
                    <a:lnTo>
                      <a:pt x="431" y="567"/>
                    </a:lnTo>
                    <a:lnTo>
                      <a:pt x="431" y="612"/>
                    </a:lnTo>
                    <a:lnTo>
                      <a:pt x="363" y="567"/>
                    </a:lnTo>
                    <a:lnTo>
                      <a:pt x="363" y="521"/>
                    </a:lnTo>
                    <a:lnTo>
                      <a:pt x="273" y="408"/>
                    </a:lnTo>
                    <a:lnTo>
                      <a:pt x="205" y="385"/>
                    </a:lnTo>
                    <a:lnTo>
                      <a:pt x="159" y="453"/>
                    </a:lnTo>
                    <a:lnTo>
                      <a:pt x="114" y="453"/>
                    </a:lnTo>
                    <a:lnTo>
                      <a:pt x="91" y="431"/>
                    </a:lnTo>
                    <a:lnTo>
                      <a:pt x="23" y="476"/>
                    </a:lnTo>
                    <a:lnTo>
                      <a:pt x="0" y="453"/>
                    </a:lnTo>
                    <a:close/>
                  </a:path>
                </a:pathLst>
              </a:custGeom>
              <a:solidFill>
                <a:srgbClr val="92D050"/>
              </a:solidFill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2" name="Freeform 171">
                <a:extLst>
                  <a:ext uri="{FF2B5EF4-FFF2-40B4-BE49-F238E27FC236}">
                    <a16:creationId xmlns:a16="http://schemas.microsoft.com/office/drawing/2014/main" id="{0D910674-27E1-4656-9025-E9AD75D195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3881" y="3709545"/>
                <a:ext cx="627203" cy="601782"/>
              </a:xfrm>
              <a:custGeom>
                <a:avLst/>
                <a:gdLst>
                  <a:gd name="T0" fmla="*/ 0 w 567"/>
                  <a:gd name="T1" fmla="*/ 385 h 544"/>
                  <a:gd name="T2" fmla="*/ 23 w 567"/>
                  <a:gd name="T3" fmla="*/ 340 h 544"/>
                  <a:gd name="T4" fmla="*/ 23 w 567"/>
                  <a:gd name="T5" fmla="*/ 272 h 544"/>
                  <a:gd name="T6" fmla="*/ 114 w 567"/>
                  <a:gd name="T7" fmla="*/ 204 h 544"/>
                  <a:gd name="T8" fmla="*/ 136 w 567"/>
                  <a:gd name="T9" fmla="*/ 158 h 544"/>
                  <a:gd name="T10" fmla="*/ 114 w 567"/>
                  <a:gd name="T11" fmla="*/ 113 h 544"/>
                  <a:gd name="T12" fmla="*/ 159 w 567"/>
                  <a:gd name="T13" fmla="*/ 90 h 544"/>
                  <a:gd name="T14" fmla="*/ 159 w 567"/>
                  <a:gd name="T15" fmla="*/ 45 h 544"/>
                  <a:gd name="T16" fmla="*/ 250 w 567"/>
                  <a:gd name="T17" fmla="*/ 0 h 544"/>
                  <a:gd name="T18" fmla="*/ 272 w 567"/>
                  <a:gd name="T19" fmla="*/ 45 h 544"/>
                  <a:gd name="T20" fmla="*/ 340 w 567"/>
                  <a:gd name="T21" fmla="*/ 45 h 544"/>
                  <a:gd name="T22" fmla="*/ 363 w 567"/>
                  <a:gd name="T23" fmla="*/ 68 h 544"/>
                  <a:gd name="T24" fmla="*/ 363 w 567"/>
                  <a:gd name="T25" fmla="*/ 113 h 544"/>
                  <a:gd name="T26" fmla="*/ 408 w 567"/>
                  <a:gd name="T27" fmla="*/ 136 h 544"/>
                  <a:gd name="T28" fmla="*/ 431 w 567"/>
                  <a:gd name="T29" fmla="*/ 113 h 544"/>
                  <a:gd name="T30" fmla="*/ 454 w 567"/>
                  <a:gd name="T31" fmla="*/ 136 h 544"/>
                  <a:gd name="T32" fmla="*/ 476 w 567"/>
                  <a:gd name="T33" fmla="*/ 90 h 544"/>
                  <a:gd name="T34" fmla="*/ 476 w 567"/>
                  <a:gd name="T35" fmla="*/ 68 h 544"/>
                  <a:gd name="T36" fmla="*/ 499 w 567"/>
                  <a:gd name="T37" fmla="*/ 45 h 544"/>
                  <a:gd name="T38" fmla="*/ 544 w 567"/>
                  <a:gd name="T39" fmla="*/ 45 h 544"/>
                  <a:gd name="T40" fmla="*/ 567 w 567"/>
                  <a:gd name="T41" fmla="*/ 90 h 544"/>
                  <a:gd name="T42" fmla="*/ 522 w 567"/>
                  <a:gd name="T43" fmla="*/ 113 h 544"/>
                  <a:gd name="T44" fmla="*/ 499 w 567"/>
                  <a:gd name="T45" fmla="*/ 136 h 544"/>
                  <a:gd name="T46" fmla="*/ 476 w 567"/>
                  <a:gd name="T47" fmla="*/ 158 h 544"/>
                  <a:gd name="T48" fmla="*/ 499 w 567"/>
                  <a:gd name="T49" fmla="*/ 181 h 544"/>
                  <a:gd name="T50" fmla="*/ 454 w 567"/>
                  <a:gd name="T51" fmla="*/ 181 h 544"/>
                  <a:gd name="T52" fmla="*/ 431 w 567"/>
                  <a:gd name="T53" fmla="*/ 204 h 544"/>
                  <a:gd name="T54" fmla="*/ 454 w 567"/>
                  <a:gd name="T55" fmla="*/ 204 h 544"/>
                  <a:gd name="T56" fmla="*/ 454 w 567"/>
                  <a:gd name="T57" fmla="*/ 226 h 544"/>
                  <a:gd name="T58" fmla="*/ 431 w 567"/>
                  <a:gd name="T59" fmla="*/ 226 h 544"/>
                  <a:gd name="T60" fmla="*/ 454 w 567"/>
                  <a:gd name="T61" fmla="*/ 249 h 544"/>
                  <a:gd name="T62" fmla="*/ 431 w 567"/>
                  <a:gd name="T63" fmla="*/ 317 h 544"/>
                  <a:gd name="T64" fmla="*/ 386 w 567"/>
                  <a:gd name="T65" fmla="*/ 294 h 544"/>
                  <a:gd name="T66" fmla="*/ 318 w 567"/>
                  <a:gd name="T67" fmla="*/ 294 h 544"/>
                  <a:gd name="T68" fmla="*/ 272 w 567"/>
                  <a:gd name="T69" fmla="*/ 272 h 544"/>
                  <a:gd name="T70" fmla="*/ 250 w 567"/>
                  <a:gd name="T71" fmla="*/ 294 h 544"/>
                  <a:gd name="T72" fmla="*/ 272 w 567"/>
                  <a:gd name="T73" fmla="*/ 317 h 544"/>
                  <a:gd name="T74" fmla="*/ 227 w 567"/>
                  <a:gd name="T75" fmla="*/ 340 h 544"/>
                  <a:gd name="T76" fmla="*/ 159 w 567"/>
                  <a:gd name="T77" fmla="*/ 476 h 544"/>
                  <a:gd name="T78" fmla="*/ 182 w 567"/>
                  <a:gd name="T79" fmla="*/ 544 h 544"/>
                  <a:gd name="T80" fmla="*/ 136 w 567"/>
                  <a:gd name="T81" fmla="*/ 544 h 544"/>
                  <a:gd name="T82" fmla="*/ 68 w 567"/>
                  <a:gd name="T83" fmla="*/ 521 h 544"/>
                  <a:gd name="T84" fmla="*/ 45 w 567"/>
                  <a:gd name="T85" fmla="*/ 453 h 544"/>
                  <a:gd name="T86" fmla="*/ 0 w 567"/>
                  <a:gd name="T87" fmla="*/ 430 h 544"/>
                  <a:gd name="T88" fmla="*/ 0 w 567"/>
                  <a:gd name="T89" fmla="*/ 385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67" h="544">
                    <a:moveTo>
                      <a:pt x="0" y="385"/>
                    </a:moveTo>
                    <a:lnTo>
                      <a:pt x="23" y="340"/>
                    </a:lnTo>
                    <a:lnTo>
                      <a:pt x="23" y="272"/>
                    </a:lnTo>
                    <a:lnTo>
                      <a:pt x="114" y="204"/>
                    </a:lnTo>
                    <a:lnTo>
                      <a:pt x="136" y="158"/>
                    </a:lnTo>
                    <a:lnTo>
                      <a:pt x="114" y="113"/>
                    </a:lnTo>
                    <a:lnTo>
                      <a:pt x="159" y="90"/>
                    </a:lnTo>
                    <a:lnTo>
                      <a:pt x="159" y="45"/>
                    </a:lnTo>
                    <a:lnTo>
                      <a:pt x="250" y="0"/>
                    </a:lnTo>
                    <a:lnTo>
                      <a:pt x="272" y="45"/>
                    </a:lnTo>
                    <a:lnTo>
                      <a:pt x="340" y="45"/>
                    </a:lnTo>
                    <a:lnTo>
                      <a:pt x="363" y="68"/>
                    </a:lnTo>
                    <a:lnTo>
                      <a:pt x="363" y="113"/>
                    </a:lnTo>
                    <a:lnTo>
                      <a:pt x="408" y="136"/>
                    </a:lnTo>
                    <a:lnTo>
                      <a:pt x="431" y="113"/>
                    </a:lnTo>
                    <a:lnTo>
                      <a:pt x="454" y="136"/>
                    </a:lnTo>
                    <a:lnTo>
                      <a:pt x="476" y="90"/>
                    </a:lnTo>
                    <a:lnTo>
                      <a:pt x="476" y="68"/>
                    </a:lnTo>
                    <a:lnTo>
                      <a:pt x="499" y="45"/>
                    </a:lnTo>
                    <a:lnTo>
                      <a:pt x="544" y="45"/>
                    </a:lnTo>
                    <a:lnTo>
                      <a:pt x="567" y="90"/>
                    </a:lnTo>
                    <a:lnTo>
                      <a:pt x="522" y="113"/>
                    </a:lnTo>
                    <a:lnTo>
                      <a:pt x="499" y="136"/>
                    </a:lnTo>
                    <a:lnTo>
                      <a:pt x="476" y="158"/>
                    </a:lnTo>
                    <a:lnTo>
                      <a:pt x="499" y="181"/>
                    </a:lnTo>
                    <a:lnTo>
                      <a:pt x="454" y="181"/>
                    </a:lnTo>
                    <a:lnTo>
                      <a:pt x="431" y="204"/>
                    </a:lnTo>
                    <a:lnTo>
                      <a:pt x="454" y="204"/>
                    </a:lnTo>
                    <a:lnTo>
                      <a:pt x="454" y="226"/>
                    </a:lnTo>
                    <a:lnTo>
                      <a:pt x="431" y="226"/>
                    </a:lnTo>
                    <a:lnTo>
                      <a:pt x="454" y="249"/>
                    </a:lnTo>
                    <a:lnTo>
                      <a:pt x="431" y="317"/>
                    </a:lnTo>
                    <a:lnTo>
                      <a:pt x="386" y="294"/>
                    </a:lnTo>
                    <a:lnTo>
                      <a:pt x="318" y="294"/>
                    </a:lnTo>
                    <a:lnTo>
                      <a:pt x="272" y="272"/>
                    </a:lnTo>
                    <a:lnTo>
                      <a:pt x="250" y="294"/>
                    </a:lnTo>
                    <a:lnTo>
                      <a:pt x="272" y="317"/>
                    </a:lnTo>
                    <a:lnTo>
                      <a:pt x="227" y="340"/>
                    </a:lnTo>
                    <a:lnTo>
                      <a:pt x="159" y="476"/>
                    </a:lnTo>
                    <a:lnTo>
                      <a:pt x="182" y="544"/>
                    </a:lnTo>
                    <a:lnTo>
                      <a:pt x="136" y="544"/>
                    </a:lnTo>
                    <a:lnTo>
                      <a:pt x="68" y="521"/>
                    </a:lnTo>
                    <a:lnTo>
                      <a:pt x="45" y="453"/>
                    </a:lnTo>
                    <a:lnTo>
                      <a:pt x="0" y="430"/>
                    </a:lnTo>
                    <a:lnTo>
                      <a:pt x="0" y="385"/>
                    </a:lnTo>
                    <a:close/>
                  </a:path>
                </a:pathLst>
              </a:custGeom>
              <a:solidFill>
                <a:srgbClr val="92D050"/>
              </a:solidFill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3" name="Freeform 172">
                <a:extLst>
                  <a:ext uri="{FF2B5EF4-FFF2-40B4-BE49-F238E27FC236}">
                    <a16:creationId xmlns:a16="http://schemas.microsoft.com/office/drawing/2014/main" id="{4F4B03DF-A88B-4D5A-B2B0-FCCB926F81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0425" y="3031433"/>
                <a:ext cx="601761" cy="828557"/>
              </a:xfrm>
              <a:custGeom>
                <a:avLst/>
                <a:gdLst>
                  <a:gd name="T0" fmla="*/ 226 w 544"/>
                  <a:gd name="T1" fmla="*/ 23 h 749"/>
                  <a:gd name="T2" fmla="*/ 204 w 544"/>
                  <a:gd name="T3" fmla="*/ 23 h 749"/>
                  <a:gd name="T4" fmla="*/ 158 w 544"/>
                  <a:gd name="T5" fmla="*/ 68 h 749"/>
                  <a:gd name="T6" fmla="*/ 158 w 544"/>
                  <a:gd name="T7" fmla="*/ 136 h 749"/>
                  <a:gd name="T8" fmla="*/ 136 w 544"/>
                  <a:gd name="T9" fmla="*/ 159 h 749"/>
                  <a:gd name="T10" fmla="*/ 113 w 544"/>
                  <a:gd name="T11" fmla="*/ 250 h 749"/>
                  <a:gd name="T12" fmla="*/ 0 w 544"/>
                  <a:gd name="T13" fmla="*/ 386 h 749"/>
                  <a:gd name="T14" fmla="*/ 22 w 544"/>
                  <a:gd name="T15" fmla="*/ 476 h 749"/>
                  <a:gd name="T16" fmla="*/ 0 w 544"/>
                  <a:gd name="T17" fmla="*/ 613 h 749"/>
                  <a:gd name="T18" fmla="*/ 22 w 544"/>
                  <a:gd name="T19" fmla="*/ 658 h 749"/>
                  <a:gd name="T20" fmla="*/ 90 w 544"/>
                  <a:gd name="T21" fmla="*/ 658 h 749"/>
                  <a:gd name="T22" fmla="*/ 113 w 544"/>
                  <a:gd name="T23" fmla="*/ 681 h 749"/>
                  <a:gd name="T24" fmla="*/ 113 w 544"/>
                  <a:gd name="T25" fmla="*/ 726 h 749"/>
                  <a:gd name="T26" fmla="*/ 158 w 544"/>
                  <a:gd name="T27" fmla="*/ 749 h 749"/>
                  <a:gd name="T28" fmla="*/ 181 w 544"/>
                  <a:gd name="T29" fmla="*/ 726 h 749"/>
                  <a:gd name="T30" fmla="*/ 204 w 544"/>
                  <a:gd name="T31" fmla="*/ 749 h 749"/>
                  <a:gd name="T32" fmla="*/ 226 w 544"/>
                  <a:gd name="T33" fmla="*/ 703 h 749"/>
                  <a:gd name="T34" fmla="*/ 226 w 544"/>
                  <a:gd name="T35" fmla="*/ 681 h 749"/>
                  <a:gd name="T36" fmla="*/ 249 w 544"/>
                  <a:gd name="T37" fmla="*/ 658 h 749"/>
                  <a:gd name="T38" fmla="*/ 294 w 544"/>
                  <a:gd name="T39" fmla="*/ 658 h 749"/>
                  <a:gd name="T40" fmla="*/ 340 w 544"/>
                  <a:gd name="T41" fmla="*/ 681 h 749"/>
                  <a:gd name="T42" fmla="*/ 340 w 544"/>
                  <a:gd name="T43" fmla="*/ 635 h 749"/>
                  <a:gd name="T44" fmla="*/ 362 w 544"/>
                  <a:gd name="T45" fmla="*/ 658 h 749"/>
                  <a:gd name="T46" fmla="*/ 385 w 544"/>
                  <a:gd name="T47" fmla="*/ 635 h 749"/>
                  <a:gd name="T48" fmla="*/ 431 w 544"/>
                  <a:gd name="T49" fmla="*/ 613 h 749"/>
                  <a:gd name="T50" fmla="*/ 431 w 544"/>
                  <a:gd name="T51" fmla="*/ 567 h 749"/>
                  <a:gd name="T52" fmla="*/ 476 w 544"/>
                  <a:gd name="T53" fmla="*/ 499 h 749"/>
                  <a:gd name="T54" fmla="*/ 476 w 544"/>
                  <a:gd name="T55" fmla="*/ 476 h 749"/>
                  <a:gd name="T56" fmla="*/ 521 w 544"/>
                  <a:gd name="T57" fmla="*/ 454 h 749"/>
                  <a:gd name="T58" fmla="*/ 521 w 544"/>
                  <a:gd name="T59" fmla="*/ 408 h 749"/>
                  <a:gd name="T60" fmla="*/ 499 w 544"/>
                  <a:gd name="T61" fmla="*/ 408 h 749"/>
                  <a:gd name="T62" fmla="*/ 544 w 544"/>
                  <a:gd name="T63" fmla="*/ 318 h 749"/>
                  <a:gd name="T64" fmla="*/ 521 w 544"/>
                  <a:gd name="T65" fmla="*/ 272 h 749"/>
                  <a:gd name="T66" fmla="*/ 544 w 544"/>
                  <a:gd name="T67" fmla="*/ 227 h 749"/>
                  <a:gd name="T68" fmla="*/ 499 w 544"/>
                  <a:gd name="T69" fmla="*/ 204 h 749"/>
                  <a:gd name="T70" fmla="*/ 499 w 544"/>
                  <a:gd name="T71" fmla="*/ 182 h 749"/>
                  <a:gd name="T72" fmla="*/ 521 w 544"/>
                  <a:gd name="T73" fmla="*/ 159 h 749"/>
                  <a:gd name="T74" fmla="*/ 499 w 544"/>
                  <a:gd name="T75" fmla="*/ 136 h 749"/>
                  <a:gd name="T76" fmla="*/ 521 w 544"/>
                  <a:gd name="T77" fmla="*/ 114 h 749"/>
                  <a:gd name="T78" fmla="*/ 521 w 544"/>
                  <a:gd name="T79" fmla="*/ 46 h 749"/>
                  <a:gd name="T80" fmla="*/ 499 w 544"/>
                  <a:gd name="T81" fmla="*/ 0 h 749"/>
                  <a:gd name="T82" fmla="*/ 272 w 544"/>
                  <a:gd name="T83" fmla="*/ 0 h 749"/>
                  <a:gd name="T84" fmla="*/ 226 w 544"/>
                  <a:gd name="T85" fmla="*/ 23 h 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44" h="749">
                    <a:moveTo>
                      <a:pt x="226" y="23"/>
                    </a:moveTo>
                    <a:lnTo>
                      <a:pt x="204" y="23"/>
                    </a:lnTo>
                    <a:lnTo>
                      <a:pt x="158" y="68"/>
                    </a:lnTo>
                    <a:lnTo>
                      <a:pt x="158" y="136"/>
                    </a:lnTo>
                    <a:lnTo>
                      <a:pt x="136" y="159"/>
                    </a:lnTo>
                    <a:lnTo>
                      <a:pt x="113" y="250"/>
                    </a:lnTo>
                    <a:lnTo>
                      <a:pt x="0" y="386"/>
                    </a:lnTo>
                    <a:lnTo>
                      <a:pt x="22" y="476"/>
                    </a:lnTo>
                    <a:lnTo>
                      <a:pt x="0" y="613"/>
                    </a:lnTo>
                    <a:lnTo>
                      <a:pt x="22" y="658"/>
                    </a:lnTo>
                    <a:lnTo>
                      <a:pt x="90" y="658"/>
                    </a:lnTo>
                    <a:lnTo>
                      <a:pt x="113" y="681"/>
                    </a:lnTo>
                    <a:lnTo>
                      <a:pt x="113" y="726"/>
                    </a:lnTo>
                    <a:lnTo>
                      <a:pt x="158" y="749"/>
                    </a:lnTo>
                    <a:lnTo>
                      <a:pt x="181" y="726"/>
                    </a:lnTo>
                    <a:lnTo>
                      <a:pt x="204" y="749"/>
                    </a:lnTo>
                    <a:lnTo>
                      <a:pt x="226" y="703"/>
                    </a:lnTo>
                    <a:lnTo>
                      <a:pt x="226" y="681"/>
                    </a:lnTo>
                    <a:lnTo>
                      <a:pt x="249" y="658"/>
                    </a:lnTo>
                    <a:lnTo>
                      <a:pt x="294" y="658"/>
                    </a:lnTo>
                    <a:lnTo>
                      <a:pt x="340" y="681"/>
                    </a:lnTo>
                    <a:lnTo>
                      <a:pt x="340" y="635"/>
                    </a:lnTo>
                    <a:lnTo>
                      <a:pt x="362" y="658"/>
                    </a:lnTo>
                    <a:lnTo>
                      <a:pt x="385" y="635"/>
                    </a:lnTo>
                    <a:lnTo>
                      <a:pt x="431" y="613"/>
                    </a:lnTo>
                    <a:lnTo>
                      <a:pt x="431" y="567"/>
                    </a:lnTo>
                    <a:lnTo>
                      <a:pt x="476" y="499"/>
                    </a:lnTo>
                    <a:lnTo>
                      <a:pt x="476" y="476"/>
                    </a:lnTo>
                    <a:lnTo>
                      <a:pt x="521" y="454"/>
                    </a:lnTo>
                    <a:lnTo>
                      <a:pt x="521" y="408"/>
                    </a:lnTo>
                    <a:lnTo>
                      <a:pt x="499" y="408"/>
                    </a:lnTo>
                    <a:lnTo>
                      <a:pt x="544" y="318"/>
                    </a:lnTo>
                    <a:lnTo>
                      <a:pt x="521" y="272"/>
                    </a:lnTo>
                    <a:lnTo>
                      <a:pt x="544" y="227"/>
                    </a:lnTo>
                    <a:lnTo>
                      <a:pt x="499" y="204"/>
                    </a:lnTo>
                    <a:lnTo>
                      <a:pt x="499" y="182"/>
                    </a:lnTo>
                    <a:lnTo>
                      <a:pt x="521" y="159"/>
                    </a:lnTo>
                    <a:lnTo>
                      <a:pt x="499" y="136"/>
                    </a:lnTo>
                    <a:lnTo>
                      <a:pt x="521" y="114"/>
                    </a:lnTo>
                    <a:lnTo>
                      <a:pt x="521" y="46"/>
                    </a:lnTo>
                    <a:lnTo>
                      <a:pt x="499" y="0"/>
                    </a:lnTo>
                    <a:lnTo>
                      <a:pt x="272" y="0"/>
                    </a:lnTo>
                    <a:lnTo>
                      <a:pt x="226" y="23"/>
                    </a:lnTo>
                    <a:close/>
                  </a:path>
                </a:pathLst>
              </a:custGeom>
              <a:solidFill>
                <a:srgbClr val="92D050"/>
              </a:solidFill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4" name="Freeform 173">
                <a:extLst>
                  <a:ext uri="{FF2B5EF4-FFF2-40B4-BE49-F238E27FC236}">
                    <a16:creationId xmlns:a16="http://schemas.microsoft.com/office/drawing/2014/main" id="{28765BB1-EE04-472B-B846-4519A1F210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9985" y="2378765"/>
                <a:ext cx="752201" cy="678112"/>
              </a:xfrm>
              <a:custGeom>
                <a:avLst/>
                <a:gdLst>
                  <a:gd name="T0" fmla="*/ 498 w 680"/>
                  <a:gd name="T1" fmla="*/ 0 h 613"/>
                  <a:gd name="T2" fmla="*/ 430 w 680"/>
                  <a:gd name="T3" fmla="*/ 46 h 613"/>
                  <a:gd name="T4" fmla="*/ 385 w 680"/>
                  <a:gd name="T5" fmla="*/ 182 h 613"/>
                  <a:gd name="T6" fmla="*/ 498 w 680"/>
                  <a:gd name="T7" fmla="*/ 159 h 613"/>
                  <a:gd name="T8" fmla="*/ 544 w 680"/>
                  <a:gd name="T9" fmla="*/ 114 h 613"/>
                  <a:gd name="T10" fmla="*/ 589 w 680"/>
                  <a:gd name="T11" fmla="*/ 182 h 613"/>
                  <a:gd name="T12" fmla="*/ 544 w 680"/>
                  <a:gd name="T13" fmla="*/ 295 h 613"/>
                  <a:gd name="T14" fmla="*/ 498 w 680"/>
                  <a:gd name="T15" fmla="*/ 341 h 613"/>
                  <a:gd name="T16" fmla="*/ 430 w 680"/>
                  <a:gd name="T17" fmla="*/ 250 h 613"/>
                  <a:gd name="T18" fmla="*/ 408 w 680"/>
                  <a:gd name="T19" fmla="*/ 295 h 613"/>
                  <a:gd name="T20" fmla="*/ 362 w 680"/>
                  <a:gd name="T21" fmla="*/ 318 h 613"/>
                  <a:gd name="T22" fmla="*/ 317 w 680"/>
                  <a:gd name="T23" fmla="*/ 295 h 613"/>
                  <a:gd name="T24" fmla="*/ 340 w 680"/>
                  <a:gd name="T25" fmla="*/ 159 h 613"/>
                  <a:gd name="T26" fmla="*/ 340 w 680"/>
                  <a:gd name="T27" fmla="*/ 137 h 613"/>
                  <a:gd name="T28" fmla="*/ 317 w 680"/>
                  <a:gd name="T29" fmla="*/ 114 h 613"/>
                  <a:gd name="T30" fmla="*/ 294 w 680"/>
                  <a:gd name="T31" fmla="*/ 137 h 613"/>
                  <a:gd name="T32" fmla="*/ 249 w 680"/>
                  <a:gd name="T33" fmla="*/ 91 h 613"/>
                  <a:gd name="T34" fmla="*/ 226 w 680"/>
                  <a:gd name="T35" fmla="*/ 137 h 613"/>
                  <a:gd name="T36" fmla="*/ 226 w 680"/>
                  <a:gd name="T37" fmla="*/ 159 h 613"/>
                  <a:gd name="T38" fmla="*/ 204 w 680"/>
                  <a:gd name="T39" fmla="*/ 227 h 613"/>
                  <a:gd name="T40" fmla="*/ 158 w 680"/>
                  <a:gd name="T41" fmla="*/ 295 h 613"/>
                  <a:gd name="T42" fmla="*/ 90 w 680"/>
                  <a:gd name="T43" fmla="*/ 318 h 613"/>
                  <a:gd name="T44" fmla="*/ 68 w 680"/>
                  <a:gd name="T45" fmla="*/ 295 h 613"/>
                  <a:gd name="T46" fmla="*/ 0 w 680"/>
                  <a:gd name="T47" fmla="*/ 341 h 613"/>
                  <a:gd name="T48" fmla="*/ 22 w 680"/>
                  <a:gd name="T49" fmla="*/ 363 h 613"/>
                  <a:gd name="T50" fmla="*/ 0 w 680"/>
                  <a:gd name="T51" fmla="*/ 409 h 613"/>
                  <a:gd name="T52" fmla="*/ 113 w 680"/>
                  <a:gd name="T53" fmla="*/ 477 h 613"/>
                  <a:gd name="T54" fmla="*/ 204 w 680"/>
                  <a:gd name="T55" fmla="*/ 454 h 613"/>
                  <a:gd name="T56" fmla="*/ 249 w 680"/>
                  <a:gd name="T57" fmla="*/ 499 h 613"/>
                  <a:gd name="T58" fmla="*/ 340 w 680"/>
                  <a:gd name="T59" fmla="*/ 477 h 613"/>
                  <a:gd name="T60" fmla="*/ 362 w 680"/>
                  <a:gd name="T61" fmla="*/ 545 h 613"/>
                  <a:gd name="T62" fmla="*/ 340 w 680"/>
                  <a:gd name="T63" fmla="*/ 590 h 613"/>
                  <a:gd name="T64" fmla="*/ 362 w 680"/>
                  <a:gd name="T65" fmla="*/ 613 h 613"/>
                  <a:gd name="T66" fmla="*/ 408 w 680"/>
                  <a:gd name="T67" fmla="*/ 590 h 613"/>
                  <a:gd name="T68" fmla="*/ 635 w 680"/>
                  <a:gd name="T69" fmla="*/ 590 h 613"/>
                  <a:gd name="T70" fmla="*/ 612 w 680"/>
                  <a:gd name="T71" fmla="*/ 545 h 613"/>
                  <a:gd name="T72" fmla="*/ 567 w 680"/>
                  <a:gd name="T73" fmla="*/ 522 h 613"/>
                  <a:gd name="T74" fmla="*/ 567 w 680"/>
                  <a:gd name="T75" fmla="*/ 431 h 613"/>
                  <a:gd name="T76" fmla="*/ 612 w 680"/>
                  <a:gd name="T77" fmla="*/ 205 h 613"/>
                  <a:gd name="T78" fmla="*/ 680 w 680"/>
                  <a:gd name="T79" fmla="*/ 114 h 613"/>
                  <a:gd name="T80" fmla="*/ 657 w 680"/>
                  <a:gd name="T81" fmla="*/ 114 h 613"/>
                  <a:gd name="T82" fmla="*/ 612 w 680"/>
                  <a:gd name="T83" fmla="*/ 114 h 613"/>
                  <a:gd name="T84" fmla="*/ 544 w 680"/>
                  <a:gd name="T85" fmla="*/ 69 h 613"/>
                  <a:gd name="T86" fmla="*/ 544 w 680"/>
                  <a:gd name="T87" fmla="*/ 46 h 613"/>
                  <a:gd name="T88" fmla="*/ 498 w 680"/>
                  <a:gd name="T89" fmla="*/ 0 h 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80" h="613">
                    <a:moveTo>
                      <a:pt x="498" y="0"/>
                    </a:moveTo>
                    <a:lnTo>
                      <a:pt x="430" y="46"/>
                    </a:lnTo>
                    <a:lnTo>
                      <a:pt x="385" y="182"/>
                    </a:lnTo>
                    <a:lnTo>
                      <a:pt x="498" y="159"/>
                    </a:lnTo>
                    <a:lnTo>
                      <a:pt x="544" y="114"/>
                    </a:lnTo>
                    <a:lnTo>
                      <a:pt x="589" y="182"/>
                    </a:lnTo>
                    <a:lnTo>
                      <a:pt x="544" y="295"/>
                    </a:lnTo>
                    <a:lnTo>
                      <a:pt x="498" y="341"/>
                    </a:lnTo>
                    <a:lnTo>
                      <a:pt x="430" y="250"/>
                    </a:lnTo>
                    <a:lnTo>
                      <a:pt x="408" y="295"/>
                    </a:lnTo>
                    <a:lnTo>
                      <a:pt x="362" y="318"/>
                    </a:lnTo>
                    <a:lnTo>
                      <a:pt x="317" y="295"/>
                    </a:lnTo>
                    <a:lnTo>
                      <a:pt x="340" y="159"/>
                    </a:lnTo>
                    <a:lnTo>
                      <a:pt x="340" y="137"/>
                    </a:lnTo>
                    <a:lnTo>
                      <a:pt x="317" y="114"/>
                    </a:lnTo>
                    <a:lnTo>
                      <a:pt x="294" y="137"/>
                    </a:lnTo>
                    <a:lnTo>
                      <a:pt x="249" y="91"/>
                    </a:lnTo>
                    <a:lnTo>
                      <a:pt x="226" y="137"/>
                    </a:lnTo>
                    <a:lnTo>
                      <a:pt x="226" y="159"/>
                    </a:lnTo>
                    <a:lnTo>
                      <a:pt x="204" y="227"/>
                    </a:lnTo>
                    <a:lnTo>
                      <a:pt x="158" y="295"/>
                    </a:lnTo>
                    <a:lnTo>
                      <a:pt x="90" y="318"/>
                    </a:lnTo>
                    <a:lnTo>
                      <a:pt x="68" y="295"/>
                    </a:lnTo>
                    <a:lnTo>
                      <a:pt x="0" y="341"/>
                    </a:lnTo>
                    <a:lnTo>
                      <a:pt x="22" y="363"/>
                    </a:lnTo>
                    <a:lnTo>
                      <a:pt x="0" y="409"/>
                    </a:lnTo>
                    <a:lnTo>
                      <a:pt x="113" y="477"/>
                    </a:lnTo>
                    <a:lnTo>
                      <a:pt x="204" y="454"/>
                    </a:lnTo>
                    <a:lnTo>
                      <a:pt x="249" y="499"/>
                    </a:lnTo>
                    <a:lnTo>
                      <a:pt x="340" y="477"/>
                    </a:lnTo>
                    <a:lnTo>
                      <a:pt x="362" y="545"/>
                    </a:lnTo>
                    <a:lnTo>
                      <a:pt x="340" y="590"/>
                    </a:lnTo>
                    <a:lnTo>
                      <a:pt x="362" y="613"/>
                    </a:lnTo>
                    <a:lnTo>
                      <a:pt x="408" y="590"/>
                    </a:lnTo>
                    <a:lnTo>
                      <a:pt x="635" y="590"/>
                    </a:lnTo>
                    <a:lnTo>
                      <a:pt x="612" y="545"/>
                    </a:lnTo>
                    <a:lnTo>
                      <a:pt x="567" y="522"/>
                    </a:lnTo>
                    <a:lnTo>
                      <a:pt x="567" y="431"/>
                    </a:lnTo>
                    <a:lnTo>
                      <a:pt x="612" y="205"/>
                    </a:lnTo>
                    <a:lnTo>
                      <a:pt x="680" y="114"/>
                    </a:lnTo>
                    <a:lnTo>
                      <a:pt x="657" y="114"/>
                    </a:lnTo>
                    <a:lnTo>
                      <a:pt x="612" y="114"/>
                    </a:lnTo>
                    <a:lnTo>
                      <a:pt x="544" y="69"/>
                    </a:lnTo>
                    <a:lnTo>
                      <a:pt x="544" y="46"/>
                    </a:lnTo>
                    <a:lnTo>
                      <a:pt x="498" y="0"/>
                    </a:lnTo>
                    <a:close/>
                  </a:path>
                </a:pathLst>
              </a:custGeom>
              <a:solidFill>
                <a:srgbClr val="92D050"/>
              </a:solidFill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5" name="Freeform 174">
                <a:extLst>
                  <a:ext uri="{FF2B5EF4-FFF2-40B4-BE49-F238E27FC236}">
                    <a16:creationId xmlns:a16="http://schemas.microsoft.com/office/drawing/2014/main" id="{A32A25EA-B909-4EA9-8B03-0D9FD9CB53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9253" y="3784768"/>
                <a:ext cx="1028745" cy="827451"/>
              </a:xfrm>
              <a:custGeom>
                <a:avLst/>
                <a:gdLst>
                  <a:gd name="T0" fmla="*/ 840 w 930"/>
                  <a:gd name="T1" fmla="*/ 0 h 748"/>
                  <a:gd name="T2" fmla="*/ 794 w 930"/>
                  <a:gd name="T3" fmla="*/ 113 h 748"/>
                  <a:gd name="T4" fmla="*/ 726 w 930"/>
                  <a:gd name="T5" fmla="*/ 204 h 748"/>
                  <a:gd name="T6" fmla="*/ 499 w 930"/>
                  <a:gd name="T7" fmla="*/ 249 h 748"/>
                  <a:gd name="T8" fmla="*/ 454 w 930"/>
                  <a:gd name="T9" fmla="*/ 362 h 748"/>
                  <a:gd name="T10" fmla="*/ 205 w 930"/>
                  <a:gd name="T11" fmla="*/ 521 h 748"/>
                  <a:gd name="T12" fmla="*/ 114 w 930"/>
                  <a:gd name="T13" fmla="*/ 521 h 748"/>
                  <a:gd name="T14" fmla="*/ 0 w 930"/>
                  <a:gd name="T15" fmla="*/ 544 h 748"/>
                  <a:gd name="T16" fmla="*/ 0 w 930"/>
                  <a:gd name="T17" fmla="*/ 657 h 748"/>
                  <a:gd name="T18" fmla="*/ 69 w 930"/>
                  <a:gd name="T19" fmla="*/ 612 h 748"/>
                  <a:gd name="T20" fmla="*/ 114 w 930"/>
                  <a:gd name="T21" fmla="*/ 612 h 748"/>
                  <a:gd name="T22" fmla="*/ 114 w 930"/>
                  <a:gd name="T23" fmla="*/ 657 h 748"/>
                  <a:gd name="T24" fmla="*/ 205 w 930"/>
                  <a:gd name="T25" fmla="*/ 635 h 748"/>
                  <a:gd name="T26" fmla="*/ 273 w 930"/>
                  <a:gd name="T27" fmla="*/ 589 h 748"/>
                  <a:gd name="T28" fmla="*/ 318 w 930"/>
                  <a:gd name="T29" fmla="*/ 612 h 748"/>
                  <a:gd name="T30" fmla="*/ 295 w 930"/>
                  <a:gd name="T31" fmla="*/ 680 h 748"/>
                  <a:gd name="T32" fmla="*/ 341 w 930"/>
                  <a:gd name="T33" fmla="*/ 703 h 748"/>
                  <a:gd name="T34" fmla="*/ 341 w 930"/>
                  <a:gd name="T35" fmla="*/ 748 h 748"/>
                  <a:gd name="T36" fmla="*/ 454 w 930"/>
                  <a:gd name="T37" fmla="*/ 703 h 748"/>
                  <a:gd name="T38" fmla="*/ 454 w 930"/>
                  <a:gd name="T39" fmla="*/ 657 h 748"/>
                  <a:gd name="T40" fmla="*/ 499 w 930"/>
                  <a:gd name="T41" fmla="*/ 657 h 748"/>
                  <a:gd name="T42" fmla="*/ 522 w 930"/>
                  <a:gd name="T43" fmla="*/ 725 h 748"/>
                  <a:gd name="T44" fmla="*/ 567 w 930"/>
                  <a:gd name="T45" fmla="*/ 725 h 748"/>
                  <a:gd name="T46" fmla="*/ 567 w 930"/>
                  <a:gd name="T47" fmla="*/ 612 h 748"/>
                  <a:gd name="T48" fmla="*/ 590 w 930"/>
                  <a:gd name="T49" fmla="*/ 589 h 748"/>
                  <a:gd name="T50" fmla="*/ 567 w 930"/>
                  <a:gd name="T51" fmla="*/ 521 h 748"/>
                  <a:gd name="T52" fmla="*/ 613 w 930"/>
                  <a:gd name="T53" fmla="*/ 476 h 748"/>
                  <a:gd name="T54" fmla="*/ 681 w 930"/>
                  <a:gd name="T55" fmla="*/ 476 h 748"/>
                  <a:gd name="T56" fmla="*/ 726 w 930"/>
                  <a:gd name="T57" fmla="*/ 476 h 748"/>
                  <a:gd name="T58" fmla="*/ 749 w 930"/>
                  <a:gd name="T59" fmla="*/ 430 h 748"/>
                  <a:gd name="T60" fmla="*/ 794 w 930"/>
                  <a:gd name="T61" fmla="*/ 362 h 748"/>
                  <a:gd name="T62" fmla="*/ 772 w 930"/>
                  <a:gd name="T63" fmla="*/ 294 h 748"/>
                  <a:gd name="T64" fmla="*/ 817 w 930"/>
                  <a:gd name="T65" fmla="*/ 226 h 748"/>
                  <a:gd name="T66" fmla="*/ 862 w 930"/>
                  <a:gd name="T67" fmla="*/ 181 h 748"/>
                  <a:gd name="T68" fmla="*/ 908 w 930"/>
                  <a:gd name="T69" fmla="*/ 181 h 748"/>
                  <a:gd name="T70" fmla="*/ 930 w 930"/>
                  <a:gd name="T71" fmla="*/ 113 h 748"/>
                  <a:gd name="T72" fmla="*/ 885 w 930"/>
                  <a:gd name="T73" fmla="*/ 90 h 748"/>
                  <a:gd name="T74" fmla="*/ 885 w 930"/>
                  <a:gd name="T75" fmla="*/ 45 h 748"/>
                  <a:gd name="T76" fmla="*/ 840 w 930"/>
                  <a:gd name="T77" fmla="*/ 0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30" h="748">
                    <a:moveTo>
                      <a:pt x="840" y="0"/>
                    </a:moveTo>
                    <a:lnTo>
                      <a:pt x="794" y="113"/>
                    </a:lnTo>
                    <a:lnTo>
                      <a:pt x="726" y="204"/>
                    </a:lnTo>
                    <a:lnTo>
                      <a:pt x="499" y="249"/>
                    </a:lnTo>
                    <a:lnTo>
                      <a:pt x="454" y="362"/>
                    </a:lnTo>
                    <a:lnTo>
                      <a:pt x="205" y="521"/>
                    </a:lnTo>
                    <a:lnTo>
                      <a:pt x="114" y="521"/>
                    </a:lnTo>
                    <a:lnTo>
                      <a:pt x="0" y="544"/>
                    </a:lnTo>
                    <a:lnTo>
                      <a:pt x="0" y="657"/>
                    </a:lnTo>
                    <a:lnTo>
                      <a:pt x="69" y="612"/>
                    </a:lnTo>
                    <a:lnTo>
                      <a:pt x="114" y="612"/>
                    </a:lnTo>
                    <a:lnTo>
                      <a:pt x="114" y="657"/>
                    </a:lnTo>
                    <a:lnTo>
                      <a:pt x="205" y="635"/>
                    </a:lnTo>
                    <a:lnTo>
                      <a:pt x="273" y="589"/>
                    </a:lnTo>
                    <a:lnTo>
                      <a:pt x="318" y="612"/>
                    </a:lnTo>
                    <a:lnTo>
                      <a:pt x="295" y="680"/>
                    </a:lnTo>
                    <a:lnTo>
                      <a:pt x="341" y="703"/>
                    </a:lnTo>
                    <a:lnTo>
                      <a:pt x="341" y="748"/>
                    </a:lnTo>
                    <a:lnTo>
                      <a:pt x="454" y="703"/>
                    </a:lnTo>
                    <a:lnTo>
                      <a:pt x="454" y="657"/>
                    </a:lnTo>
                    <a:lnTo>
                      <a:pt x="499" y="657"/>
                    </a:lnTo>
                    <a:lnTo>
                      <a:pt x="522" y="725"/>
                    </a:lnTo>
                    <a:lnTo>
                      <a:pt x="567" y="725"/>
                    </a:lnTo>
                    <a:lnTo>
                      <a:pt x="567" y="612"/>
                    </a:lnTo>
                    <a:lnTo>
                      <a:pt x="590" y="589"/>
                    </a:lnTo>
                    <a:lnTo>
                      <a:pt x="567" y="521"/>
                    </a:lnTo>
                    <a:lnTo>
                      <a:pt x="613" y="476"/>
                    </a:lnTo>
                    <a:lnTo>
                      <a:pt x="681" y="476"/>
                    </a:lnTo>
                    <a:lnTo>
                      <a:pt x="726" y="476"/>
                    </a:lnTo>
                    <a:lnTo>
                      <a:pt x="749" y="430"/>
                    </a:lnTo>
                    <a:lnTo>
                      <a:pt x="794" y="362"/>
                    </a:lnTo>
                    <a:lnTo>
                      <a:pt x="772" y="294"/>
                    </a:lnTo>
                    <a:lnTo>
                      <a:pt x="817" y="226"/>
                    </a:lnTo>
                    <a:lnTo>
                      <a:pt x="862" y="181"/>
                    </a:lnTo>
                    <a:lnTo>
                      <a:pt x="908" y="181"/>
                    </a:lnTo>
                    <a:lnTo>
                      <a:pt x="930" y="113"/>
                    </a:lnTo>
                    <a:lnTo>
                      <a:pt x="885" y="90"/>
                    </a:lnTo>
                    <a:lnTo>
                      <a:pt x="885" y="45"/>
                    </a:lnTo>
                    <a:lnTo>
                      <a:pt x="840" y="0"/>
                    </a:lnTo>
                    <a:close/>
                  </a:path>
                </a:pathLst>
              </a:custGeom>
              <a:solidFill>
                <a:srgbClr val="92D050"/>
              </a:solidFill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6" name="Freeform 175">
                <a:extLst>
                  <a:ext uri="{FF2B5EF4-FFF2-40B4-BE49-F238E27FC236}">
                    <a16:creationId xmlns:a16="http://schemas.microsoft.com/office/drawing/2014/main" id="{98FD9E3A-FCC5-4E58-A639-6F958627AB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3222" y="3533656"/>
                <a:ext cx="526541" cy="726785"/>
              </a:xfrm>
              <a:custGeom>
                <a:avLst/>
                <a:gdLst>
                  <a:gd name="T0" fmla="*/ 272 w 476"/>
                  <a:gd name="T1" fmla="*/ 0 h 657"/>
                  <a:gd name="T2" fmla="*/ 204 w 476"/>
                  <a:gd name="T3" fmla="*/ 90 h 657"/>
                  <a:gd name="T4" fmla="*/ 181 w 476"/>
                  <a:gd name="T5" fmla="*/ 136 h 657"/>
                  <a:gd name="T6" fmla="*/ 113 w 476"/>
                  <a:gd name="T7" fmla="*/ 181 h 657"/>
                  <a:gd name="T8" fmla="*/ 68 w 476"/>
                  <a:gd name="T9" fmla="*/ 227 h 657"/>
                  <a:gd name="T10" fmla="*/ 113 w 476"/>
                  <a:gd name="T11" fmla="*/ 272 h 657"/>
                  <a:gd name="T12" fmla="*/ 113 w 476"/>
                  <a:gd name="T13" fmla="*/ 317 h 657"/>
                  <a:gd name="T14" fmla="*/ 158 w 476"/>
                  <a:gd name="T15" fmla="*/ 340 h 657"/>
                  <a:gd name="T16" fmla="*/ 136 w 476"/>
                  <a:gd name="T17" fmla="*/ 408 h 657"/>
                  <a:gd name="T18" fmla="*/ 90 w 476"/>
                  <a:gd name="T19" fmla="*/ 408 h 657"/>
                  <a:gd name="T20" fmla="*/ 45 w 476"/>
                  <a:gd name="T21" fmla="*/ 453 h 657"/>
                  <a:gd name="T22" fmla="*/ 0 w 476"/>
                  <a:gd name="T23" fmla="*/ 521 h 657"/>
                  <a:gd name="T24" fmla="*/ 22 w 476"/>
                  <a:gd name="T25" fmla="*/ 589 h 657"/>
                  <a:gd name="T26" fmla="*/ 68 w 476"/>
                  <a:gd name="T27" fmla="*/ 589 h 657"/>
                  <a:gd name="T28" fmla="*/ 158 w 476"/>
                  <a:gd name="T29" fmla="*/ 657 h 657"/>
                  <a:gd name="T30" fmla="*/ 204 w 476"/>
                  <a:gd name="T31" fmla="*/ 657 h 657"/>
                  <a:gd name="T32" fmla="*/ 226 w 476"/>
                  <a:gd name="T33" fmla="*/ 612 h 657"/>
                  <a:gd name="T34" fmla="*/ 249 w 476"/>
                  <a:gd name="T35" fmla="*/ 589 h 657"/>
                  <a:gd name="T36" fmla="*/ 272 w 476"/>
                  <a:gd name="T37" fmla="*/ 499 h 657"/>
                  <a:gd name="T38" fmla="*/ 294 w 476"/>
                  <a:gd name="T39" fmla="*/ 499 h 657"/>
                  <a:gd name="T40" fmla="*/ 317 w 476"/>
                  <a:gd name="T41" fmla="*/ 544 h 657"/>
                  <a:gd name="T42" fmla="*/ 340 w 476"/>
                  <a:gd name="T43" fmla="*/ 499 h 657"/>
                  <a:gd name="T44" fmla="*/ 340 w 476"/>
                  <a:gd name="T45" fmla="*/ 431 h 657"/>
                  <a:gd name="T46" fmla="*/ 431 w 476"/>
                  <a:gd name="T47" fmla="*/ 363 h 657"/>
                  <a:gd name="T48" fmla="*/ 453 w 476"/>
                  <a:gd name="T49" fmla="*/ 317 h 657"/>
                  <a:gd name="T50" fmla="*/ 431 w 476"/>
                  <a:gd name="T51" fmla="*/ 272 h 657"/>
                  <a:gd name="T52" fmla="*/ 476 w 476"/>
                  <a:gd name="T53" fmla="*/ 249 h 657"/>
                  <a:gd name="T54" fmla="*/ 476 w 476"/>
                  <a:gd name="T55" fmla="*/ 204 h 657"/>
                  <a:gd name="T56" fmla="*/ 431 w 476"/>
                  <a:gd name="T57" fmla="*/ 136 h 657"/>
                  <a:gd name="T58" fmla="*/ 431 w 476"/>
                  <a:gd name="T59" fmla="*/ 90 h 657"/>
                  <a:gd name="T60" fmla="*/ 317 w 476"/>
                  <a:gd name="T61" fmla="*/ 0 h 657"/>
                  <a:gd name="T62" fmla="*/ 272 w 476"/>
                  <a:gd name="T63" fmla="*/ 0 h 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76" h="657">
                    <a:moveTo>
                      <a:pt x="272" y="0"/>
                    </a:moveTo>
                    <a:lnTo>
                      <a:pt x="204" y="90"/>
                    </a:lnTo>
                    <a:lnTo>
                      <a:pt x="181" y="136"/>
                    </a:lnTo>
                    <a:lnTo>
                      <a:pt x="113" y="181"/>
                    </a:lnTo>
                    <a:lnTo>
                      <a:pt x="68" y="227"/>
                    </a:lnTo>
                    <a:lnTo>
                      <a:pt x="113" y="272"/>
                    </a:lnTo>
                    <a:lnTo>
                      <a:pt x="113" y="317"/>
                    </a:lnTo>
                    <a:lnTo>
                      <a:pt x="158" y="340"/>
                    </a:lnTo>
                    <a:lnTo>
                      <a:pt x="136" y="408"/>
                    </a:lnTo>
                    <a:lnTo>
                      <a:pt x="90" y="408"/>
                    </a:lnTo>
                    <a:lnTo>
                      <a:pt x="45" y="453"/>
                    </a:lnTo>
                    <a:lnTo>
                      <a:pt x="0" y="521"/>
                    </a:lnTo>
                    <a:lnTo>
                      <a:pt x="22" y="589"/>
                    </a:lnTo>
                    <a:lnTo>
                      <a:pt x="68" y="589"/>
                    </a:lnTo>
                    <a:lnTo>
                      <a:pt x="158" y="657"/>
                    </a:lnTo>
                    <a:lnTo>
                      <a:pt x="204" y="657"/>
                    </a:lnTo>
                    <a:lnTo>
                      <a:pt x="226" y="612"/>
                    </a:lnTo>
                    <a:lnTo>
                      <a:pt x="249" y="589"/>
                    </a:lnTo>
                    <a:lnTo>
                      <a:pt x="272" y="499"/>
                    </a:lnTo>
                    <a:lnTo>
                      <a:pt x="294" y="499"/>
                    </a:lnTo>
                    <a:lnTo>
                      <a:pt x="317" y="544"/>
                    </a:lnTo>
                    <a:lnTo>
                      <a:pt x="340" y="499"/>
                    </a:lnTo>
                    <a:lnTo>
                      <a:pt x="340" y="431"/>
                    </a:lnTo>
                    <a:lnTo>
                      <a:pt x="431" y="363"/>
                    </a:lnTo>
                    <a:lnTo>
                      <a:pt x="453" y="317"/>
                    </a:lnTo>
                    <a:lnTo>
                      <a:pt x="431" y="272"/>
                    </a:lnTo>
                    <a:lnTo>
                      <a:pt x="476" y="249"/>
                    </a:lnTo>
                    <a:lnTo>
                      <a:pt x="476" y="204"/>
                    </a:lnTo>
                    <a:lnTo>
                      <a:pt x="431" y="136"/>
                    </a:lnTo>
                    <a:lnTo>
                      <a:pt x="431" y="90"/>
                    </a:lnTo>
                    <a:lnTo>
                      <a:pt x="317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rgbClr val="92D050"/>
              </a:solidFill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86BAAB8B-11D2-4147-9575-E7FDEC5270D0}"/>
                  </a:ext>
                </a:extLst>
              </p:cNvPr>
              <p:cNvSpPr/>
              <p:nvPr/>
            </p:nvSpPr>
            <p:spPr>
              <a:xfrm>
                <a:off x="3268202" y="4949244"/>
                <a:ext cx="174625" cy="215900"/>
              </a:xfrm>
              <a:custGeom>
                <a:avLst/>
                <a:gdLst>
                  <a:gd name="connsiteX0" fmla="*/ 152400 w 174625"/>
                  <a:gd name="connsiteY0" fmla="*/ 0 h 215900"/>
                  <a:gd name="connsiteX1" fmla="*/ 92075 w 174625"/>
                  <a:gd name="connsiteY1" fmla="*/ 25400 h 215900"/>
                  <a:gd name="connsiteX2" fmla="*/ 111125 w 174625"/>
                  <a:gd name="connsiteY2" fmla="*/ 73025 h 215900"/>
                  <a:gd name="connsiteX3" fmla="*/ 28575 w 174625"/>
                  <a:gd name="connsiteY3" fmla="*/ 117475 h 215900"/>
                  <a:gd name="connsiteX4" fmla="*/ 0 w 174625"/>
                  <a:gd name="connsiteY4" fmla="*/ 215900 h 215900"/>
                  <a:gd name="connsiteX5" fmla="*/ 50800 w 174625"/>
                  <a:gd name="connsiteY5" fmla="*/ 174625 h 215900"/>
                  <a:gd name="connsiteX6" fmla="*/ 174625 w 174625"/>
                  <a:gd name="connsiteY6" fmla="*/ 120650 h 215900"/>
                  <a:gd name="connsiteX7" fmla="*/ 165100 w 174625"/>
                  <a:gd name="connsiteY7" fmla="*/ 79375 h 215900"/>
                  <a:gd name="connsiteX8" fmla="*/ 152400 w 174625"/>
                  <a:gd name="connsiteY8" fmla="*/ 0 h 215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4625" h="215900">
                    <a:moveTo>
                      <a:pt x="152400" y="0"/>
                    </a:moveTo>
                    <a:lnTo>
                      <a:pt x="92075" y="25400"/>
                    </a:lnTo>
                    <a:lnTo>
                      <a:pt x="111125" y="73025"/>
                    </a:lnTo>
                    <a:lnTo>
                      <a:pt x="28575" y="117475"/>
                    </a:lnTo>
                    <a:lnTo>
                      <a:pt x="0" y="215900"/>
                    </a:lnTo>
                    <a:lnTo>
                      <a:pt x="50800" y="174625"/>
                    </a:lnTo>
                    <a:lnTo>
                      <a:pt x="174625" y="120650"/>
                    </a:lnTo>
                    <a:lnTo>
                      <a:pt x="165100" y="79375"/>
                    </a:lnTo>
                    <a:lnTo>
                      <a:pt x="152400" y="0"/>
                    </a:ln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3" name="グループ化 192">
              <a:extLst>
                <a:ext uri="{FF2B5EF4-FFF2-40B4-BE49-F238E27FC236}">
                  <a16:creationId xmlns:a16="http://schemas.microsoft.com/office/drawing/2014/main" id="{24469DC9-3E5D-4C69-922D-4E29049CB1D8}"/>
                </a:ext>
              </a:extLst>
            </p:cNvPr>
            <p:cNvGrpSpPr/>
            <p:nvPr/>
          </p:nvGrpSpPr>
          <p:grpSpPr>
            <a:xfrm>
              <a:off x="555350" y="1033933"/>
              <a:ext cx="8416732" cy="5013739"/>
              <a:chOff x="555350" y="1033933"/>
              <a:chExt cx="8416732" cy="5013739"/>
            </a:xfrm>
          </p:grpSpPr>
          <p:sp>
            <p:nvSpPr>
              <p:cNvPr id="194" name="テキスト ボックス 193">
                <a:extLst>
                  <a:ext uri="{FF2B5EF4-FFF2-40B4-BE49-F238E27FC236}">
                    <a16:creationId xmlns:a16="http://schemas.microsoft.com/office/drawing/2014/main" id="{C8818E0F-27DD-4769-A759-A34BA3027D29}"/>
                  </a:ext>
                </a:extLst>
              </p:cNvPr>
              <p:cNvSpPr txBox="1"/>
              <p:nvPr/>
            </p:nvSpPr>
            <p:spPr>
              <a:xfrm>
                <a:off x="1866650" y="2250191"/>
                <a:ext cx="303536" cy="92333"/>
              </a:xfrm>
              <a:prstGeom prst="rect">
                <a:avLst/>
              </a:prstGeom>
              <a:noFill/>
              <a:effectLst/>
            </p:spPr>
            <p:txBody>
              <a:bodyPr wrap="none" lIns="36000" tIns="0" rIns="36000" bIns="0" rtlCol="0">
                <a:spAutoFit/>
              </a:bodyPr>
              <a:lstStyle/>
              <a:p>
                <a:pPr algn="dist"/>
                <a:r>
                  <a:rPr kumimoji="1" lang="ja-JP" altLang="en-US" sz="600" b="1" dirty="0">
                    <a:effectLst>
                      <a:glow rad="63500">
                        <a:schemeClr val="bg1"/>
                      </a:glo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北海道</a:t>
                </a:r>
              </a:p>
            </p:txBody>
          </p:sp>
          <p:sp>
            <p:nvSpPr>
              <p:cNvPr id="195" name="テキスト ボックス 194">
                <a:extLst>
                  <a:ext uri="{FF2B5EF4-FFF2-40B4-BE49-F238E27FC236}">
                    <a16:creationId xmlns:a16="http://schemas.microsoft.com/office/drawing/2014/main" id="{0D574224-9944-4FC8-B0F4-902E01AB30B2}"/>
                  </a:ext>
                </a:extLst>
              </p:cNvPr>
              <p:cNvSpPr txBox="1"/>
              <p:nvPr/>
            </p:nvSpPr>
            <p:spPr>
              <a:xfrm>
                <a:off x="8745491" y="5955339"/>
                <a:ext cx="226591" cy="92333"/>
              </a:xfrm>
              <a:prstGeom prst="rect">
                <a:avLst/>
              </a:prstGeom>
              <a:noFill/>
              <a:effectLst/>
            </p:spPr>
            <p:txBody>
              <a:bodyPr wrap="none" lIns="36000" tIns="0" rIns="36000" bIns="0" rtlCol="0">
                <a:spAutoFit/>
              </a:bodyPr>
              <a:lstStyle/>
              <a:p>
                <a:pPr algn="dist"/>
                <a:r>
                  <a:rPr kumimoji="1" lang="ja-JP" altLang="en-US" sz="600" b="1" dirty="0">
                    <a:effectLst>
                      <a:glow rad="63500">
                        <a:schemeClr val="bg1"/>
                      </a:glo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沖縄</a:t>
                </a:r>
              </a:p>
            </p:txBody>
          </p:sp>
          <p:sp>
            <p:nvSpPr>
              <p:cNvPr id="196" name="テキスト ボックス 195">
                <a:extLst>
                  <a:ext uri="{FF2B5EF4-FFF2-40B4-BE49-F238E27FC236}">
                    <a16:creationId xmlns:a16="http://schemas.microsoft.com/office/drawing/2014/main" id="{45FA21CE-E4EC-4629-93ED-D613AA8D17C0}"/>
                  </a:ext>
                </a:extLst>
              </p:cNvPr>
              <p:cNvSpPr txBox="1"/>
              <p:nvPr/>
            </p:nvSpPr>
            <p:spPr>
              <a:xfrm>
                <a:off x="2733478" y="4289770"/>
                <a:ext cx="226591" cy="92333"/>
              </a:xfrm>
              <a:prstGeom prst="rect">
                <a:avLst/>
              </a:prstGeom>
              <a:noFill/>
              <a:effectLst/>
            </p:spPr>
            <p:txBody>
              <a:bodyPr wrap="none" lIns="36000" tIns="0" rIns="36000" bIns="0" rtlCol="0">
                <a:spAutoFit/>
              </a:bodyPr>
              <a:lstStyle/>
              <a:p>
                <a:pPr algn="dist"/>
                <a:r>
                  <a:rPr kumimoji="1" lang="ja-JP" altLang="en-US" sz="600" b="1" dirty="0">
                    <a:effectLst>
                      <a:glow rad="63500">
                        <a:schemeClr val="bg1"/>
                      </a:glo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広島</a:t>
                </a:r>
              </a:p>
            </p:txBody>
          </p:sp>
          <p:sp>
            <p:nvSpPr>
              <p:cNvPr id="197" name="テキスト ボックス 196">
                <a:extLst>
                  <a:ext uri="{FF2B5EF4-FFF2-40B4-BE49-F238E27FC236}">
                    <a16:creationId xmlns:a16="http://schemas.microsoft.com/office/drawing/2014/main" id="{653D1ED2-A29F-46B6-B7A4-BF4EF7EC13C1}"/>
                  </a:ext>
                </a:extLst>
              </p:cNvPr>
              <p:cNvSpPr txBox="1"/>
              <p:nvPr/>
            </p:nvSpPr>
            <p:spPr>
              <a:xfrm>
                <a:off x="3507015" y="3873156"/>
                <a:ext cx="226591" cy="92333"/>
              </a:xfrm>
              <a:prstGeom prst="rect">
                <a:avLst/>
              </a:prstGeom>
              <a:noFill/>
              <a:effectLst/>
            </p:spPr>
            <p:txBody>
              <a:bodyPr wrap="none" lIns="36000" tIns="0" rIns="36000" bIns="0" rtlCol="0">
                <a:spAutoFit/>
              </a:bodyPr>
              <a:lstStyle/>
              <a:p>
                <a:pPr algn="dist"/>
                <a:r>
                  <a:rPr kumimoji="1" lang="ja-JP" altLang="en-US" sz="600" b="1" dirty="0">
                    <a:effectLst>
                      <a:glow rad="63500">
                        <a:schemeClr val="bg1"/>
                      </a:glo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鳥取</a:t>
                </a:r>
              </a:p>
            </p:txBody>
          </p:sp>
          <p:sp>
            <p:nvSpPr>
              <p:cNvPr id="198" name="テキスト ボックス 197">
                <a:extLst>
                  <a:ext uri="{FF2B5EF4-FFF2-40B4-BE49-F238E27FC236}">
                    <a16:creationId xmlns:a16="http://schemas.microsoft.com/office/drawing/2014/main" id="{7F1B5B05-2D1D-487A-B666-94777214641E}"/>
                  </a:ext>
                </a:extLst>
              </p:cNvPr>
              <p:cNvSpPr txBox="1"/>
              <p:nvPr/>
            </p:nvSpPr>
            <p:spPr>
              <a:xfrm>
                <a:off x="2537230" y="3999206"/>
                <a:ext cx="226591" cy="92333"/>
              </a:xfrm>
              <a:prstGeom prst="rect">
                <a:avLst/>
              </a:prstGeom>
              <a:noFill/>
              <a:effectLst/>
            </p:spPr>
            <p:txBody>
              <a:bodyPr wrap="none" lIns="36000" tIns="0" rIns="36000" bIns="0" rtlCol="0">
                <a:spAutoFit/>
              </a:bodyPr>
              <a:lstStyle/>
              <a:p>
                <a:pPr algn="dist"/>
                <a:r>
                  <a:rPr lang="ja-JP" altLang="en-US" sz="600" b="1" dirty="0">
                    <a:effectLst>
                      <a:glow rad="63500">
                        <a:schemeClr val="bg1"/>
                      </a:glo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島根</a:t>
                </a:r>
                <a:endPara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9" name="テキスト ボックス 198">
                <a:extLst>
                  <a:ext uri="{FF2B5EF4-FFF2-40B4-BE49-F238E27FC236}">
                    <a16:creationId xmlns:a16="http://schemas.microsoft.com/office/drawing/2014/main" id="{17D74E37-A078-41CB-9066-19C28B8A3700}"/>
                  </a:ext>
                </a:extLst>
              </p:cNvPr>
              <p:cNvSpPr txBox="1"/>
              <p:nvPr/>
            </p:nvSpPr>
            <p:spPr>
              <a:xfrm>
                <a:off x="3382139" y="4279081"/>
                <a:ext cx="226591" cy="92333"/>
              </a:xfrm>
              <a:prstGeom prst="rect">
                <a:avLst/>
              </a:prstGeom>
              <a:noFill/>
              <a:effectLst/>
            </p:spPr>
            <p:txBody>
              <a:bodyPr wrap="none" lIns="36000" tIns="0" rIns="36000" bIns="0" rtlCol="0">
                <a:spAutoFit/>
              </a:bodyPr>
              <a:lstStyle/>
              <a:p>
                <a:pPr algn="dist"/>
                <a:r>
                  <a:rPr kumimoji="1" lang="ja-JP" altLang="en-US" sz="600" b="1" dirty="0">
                    <a:effectLst>
                      <a:glow rad="63500">
                        <a:schemeClr val="bg1"/>
                      </a:glo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岡山</a:t>
                </a:r>
              </a:p>
            </p:txBody>
          </p:sp>
          <p:sp>
            <p:nvSpPr>
              <p:cNvPr id="247" name="テキスト ボックス 246">
                <a:extLst>
                  <a:ext uri="{FF2B5EF4-FFF2-40B4-BE49-F238E27FC236}">
                    <a16:creationId xmlns:a16="http://schemas.microsoft.com/office/drawing/2014/main" id="{C8E638D1-4EFC-4163-AAFE-93FD834DA76C}"/>
                  </a:ext>
                </a:extLst>
              </p:cNvPr>
              <p:cNvSpPr txBox="1"/>
              <p:nvPr/>
            </p:nvSpPr>
            <p:spPr>
              <a:xfrm>
                <a:off x="6598183" y="4736084"/>
                <a:ext cx="303536" cy="92333"/>
              </a:xfrm>
              <a:prstGeom prst="rect">
                <a:avLst/>
              </a:prstGeom>
              <a:noFill/>
              <a:effectLst/>
            </p:spPr>
            <p:txBody>
              <a:bodyPr wrap="none" lIns="36000" tIns="0" rIns="36000" bIns="0" rtlCol="0">
                <a:spAutoFit/>
              </a:bodyPr>
              <a:lstStyle/>
              <a:p>
                <a:pPr algn="dist"/>
                <a:r>
                  <a:rPr kumimoji="1" lang="ja-JP" altLang="en-US" sz="600" b="1" dirty="0">
                    <a:effectLst>
                      <a:glow rad="63500">
                        <a:schemeClr val="bg1"/>
                      </a:glo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神奈川</a:t>
                </a:r>
              </a:p>
            </p:txBody>
          </p:sp>
          <p:sp>
            <p:nvSpPr>
              <p:cNvPr id="248" name="テキスト ボックス 247">
                <a:extLst>
                  <a:ext uri="{FF2B5EF4-FFF2-40B4-BE49-F238E27FC236}">
                    <a16:creationId xmlns:a16="http://schemas.microsoft.com/office/drawing/2014/main" id="{FF8677DC-CD03-4E97-AF93-8D5DAFED656F}"/>
                  </a:ext>
                </a:extLst>
              </p:cNvPr>
              <p:cNvSpPr txBox="1"/>
              <p:nvPr/>
            </p:nvSpPr>
            <p:spPr>
              <a:xfrm>
                <a:off x="4482439" y="4981703"/>
                <a:ext cx="226591" cy="92333"/>
              </a:xfrm>
              <a:prstGeom prst="rect">
                <a:avLst/>
              </a:prstGeom>
              <a:noFill/>
              <a:effectLst/>
            </p:spPr>
            <p:txBody>
              <a:bodyPr wrap="none" lIns="36000" tIns="0" rIns="36000" bIns="0" rtlCol="0">
                <a:spAutoFit/>
              </a:bodyPr>
              <a:lstStyle/>
              <a:p>
                <a:pPr algn="dist"/>
                <a:r>
                  <a:rPr kumimoji="1" lang="ja-JP" altLang="en-US" sz="600" b="1" dirty="0">
                    <a:effectLst>
                      <a:glow rad="63500">
                        <a:schemeClr val="bg1"/>
                      </a:glo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奈良</a:t>
                </a:r>
              </a:p>
            </p:txBody>
          </p:sp>
          <p:sp>
            <p:nvSpPr>
              <p:cNvPr id="249" name="テキスト ボックス 248">
                <a:extLst>
                  <a:ext uri="{FF2B5EF4-FFF2-40B4-BE49-F238E27FC236}">
                    <a16:creationId xmlns:a16="http://schemas.microsoft.com/office/drawing/2014/main" id="{744AE504-34C5-4B8F-8C1A-AA05182EAD3A}"/>
                  </a:ext>
                </a:extLst>
              </p:cNvPr>
              <p:cNvSpPr txBox="1"/>
              <p:nvPr/>
            </p:nvSpPr>
            <p:spPr>
              <a:xfrm>
                <a:off x="8541493" y="1033933"/>
                <a:ext cx="226591" cy="92333"/>
              </a:xfrm>
              <a:prstGeom prst="rect">
                <a:avLst/>
              </a:prstGeom>
              <a:noFill/>
              <a:effectLst/>
            </p:spPr>
            <p:txBody>
              <a:bodyPr wrap="none" lIns="36000" tIns="0" rIns="36000" bIns="0" rtlCol="0">
                <a:spAutoFit/>
              </a:bodyPr>
              <a:lstStyle/>
              <a:p>
                <a:pPr algn="dist"/>
                <a:r>
                  <a:rPr kumimoji="1" lang="ja-JP" altLang="en-US" sz="600" b="1" dirty="0">
                    <a:effectLst>
                      <a:glow rad="63500">
                        <a:schemeClr val="bg1"/>
                      </a:glo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青森</a:t>
                </a:r>
              </a:p>
            </p:txBody>
          </p:sp>
          <p:sp>
            <p:nvSpPr>
              <p:cNvPr id="250" name="テキスト ボックス 249">
                <a:extLst>
                  <a:ext uri="{FF2B5EF4-FFF2-40B4-BE49-F238E27FC236}">
                    <a16:creationId xmlns:a16="http://schemas.microsoft.com/office/drawing/2014/main" id="{1CF7CCFA-7518-480E-B94A-1E3CE6CC368A}"/>
                  </a:ext>
                </a:extLst>
              </p:cNvPr>
              <p:cNvSpPr txBox="1"/>
              <p:nvPr/>
            </p:nvSpPr>
            <p:spPr>
              <a:xfrm>
                <a:off x="7607312" y="3408870"/>
                <a:ext cx="226591" cy="92333"/>
              </a:xfrm>
              <a:prstGeom prst="rect">
                <a:avLst/>
              </a:prstGeom>
              <a:noFill/>
              <a:effectLst/>
            </p:spPr>
            <p:txBody>
              <a:bodyPr wrap="none" lIns="36000" tIns="0" rIns="36000" bIns="0" rtlCol="0">
                <a:spAutoFit/>
              </a:bodyPr>
              <a:lstStyle/>
              <a:p>
                <a:pPr algn="dist"/>
                <a:r>
                  <a:rPr kumimoji="1" lang="ja-JP" altLang="en-US" sz="600" b="1" dirty="0">
                    <a:effectLst>
                      <a:glow rad="63500">
                        <a:schemeClr val="bg1"/>
                      </a:glo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福島</a:t>
                </a:r>
              </a:p>
            </p:txBody>
          </p:sp>
          <p:sp>
            <p:nvSpPr>
              <p:cNvPr id="251" name="テキスト ボックス 250">
                <a:extLst>
                  <a:ext uri="{FF2B5EF4-FFF2-40B4-BE49-F238E27FC236}">
                    <a16:creationId xmlns:a16="http://schemas.microsoft.com/office/drawing/2014/main" id="{A9694384-7CC0-4F4C-B580-C344368653D4}"/>
                  </a:ext>
                </a:extLst>
              </p:cNvPr>
              <p:cNvSpPr txBox="1"/>
              <p:nvPr/>
            </p:nvSpPr>
            <p:spPr>
              <a:xfrm>
                <a:off x="8725702" y="1908312"/>
                <a:ext cx="226591" cy="92333"/>
              </a:xfrm>
              <a:prstGeom prst="rect">
                <a:avLst/>
              </a:prstGeom>
              <a:noFill/>
              <a:effectLst/>
            </p:spPr>
            <p:txBody>
              <a:bodyPr wrap="none" lIns="36000" tIns="0" rIns="36000" bIns="0" rtlCol="0">
                <a:spAutoFit/>
              </a:bodyPr>
              <a:lstStyle/>
              <a:p>
                <a:pPr algn="dist"/>
                <a:r>
                  <a:rPr kumimoji="1" lang="ja-JP" altLang="en-US" sz="600" b="1" dirty="0">
                    <a:effectLst>
                      <a:glow rad="63500">
                        <a:schemeClr val="bg1"/>
                      </a:glo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岩手</a:t>
                </a:r>
              </a:p>
            </p:txBody>
          </p:sp>
          <p:sp>
            <p:nvSpPr>
              <p:cNvPr id="252" name="テキスト ボックス 251">
                <a:extLst>
                  <a:ext uri="{FF2B5EF4-FFF2-40B4-BE49-F238E27FC236}">
                    <a16:creationId xmlns:a16="http://schemas.microsoft.com/office/drawing/2014/main" id="{7B7A251B-57D7-41D4-9CB3-10BCF8CF6C94}"/>
                  </a:ext>
                </a:extLst>
              </p:cNvPr>
              <p:cNvSpPr txBox="1"/>
              <p:nvPr/>
            </p:nvSpPr>
            <p:spPr>
              <a:xfrm>
                <a:off x="7146220" y="4916245"/>
                <a:ext cx="226591" cy="92333"/>
              </a:xfrm>
              <a:prstGeom prst="rect">
                <a:avLst/>
              </a:prstGeom>
              <a:noFill/>
              <a:effectLst/>
            </p:spPr>
            <p:txBody>
              <a:bodyPr wrap="none" lIns="36000" tIns="0" rIns="36000" bIns="0" rtlCol="0">
                <a:spAutoFit/>
              </a:bodyPr>
              <a:lstStyle/>
              <a:p>
                <a:pPr algn="dist"/>
                <a:r>
                  <a:rPr kumimoji="1" lang="ja-JP" altLang="en-US" sz="600" b="1" dirty="0">
                    <a:effectLst>
                      <a:glow rad="63500">
                        <a:schemeClr val="bg1"/>
                      </a:glo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千葉</a:t>
                </a:r>
              </a:p>
            </p:txBody>
          </p:sp>
          <p:sp>
            <p:nvSpPr>
              <p:cNvPr id="253" name="テキスト ボックス 252">
                <a:extLst>
                  <a:ext uri="{FF2B5EF4-FFF2-40B4-BE49-F238E27FC236}">
                    <a16:creationId xmlns:a16="http://schemas.microsoft.com/office/drawing/2014/main" id="{5AB98BB4-A6B8-49B8-BE1F-3BDE44E066F3}"/>
                  </a:ext>
                </a:extLst>
              </p:cNvPr>
              <p:cNvSpPr txBox="1"/>
              <p:nvPr/>
            </p:nvSpPr>
            <p:spPr>
              <a:xfrm>
                <a:off x="6744870" y="4493068"/>
                <a:ext cx="226591" cy="92333"/>
              </a:xfrm>
              <a:prstGeom prst="rect">
                <a:avLst/>
              </a:prstGeom>
              <a:noFill/>
              <a:effectLst/>
            </p:spPr>
            <p:txBody>
              <a:bodyPr wrap="none" lIns="36000" tIns="0" rIns="36000" bIns="0" rtlCol="0">
                <a:spAutoFit/>
              </a:bodyPr>
              <a:lstStyle/>
              <a:p>
                <a:pPr algn="dist"/>
                <a:r>
                  <a:rPr kumimoji="1" lang="ja-JP" altLang="en-US" sz="600" b="1" dirty="0">
                    <a:effectLst>
                      <a:glow rad="63500">
                        <a:schemeClr val="bg1"/>
                      </a:glo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東京</a:t>
                </a:r>
              </a:p>
            </p:txBody>
          </p:sp>
          <p:sp>
            <p:nvSpPr>
              <p:cNvPr id="254" name="テキスト ボックス 253">
                <a:extLst>
                  <a:ext uri="{FF2B5EF4-FFF2-40B4-BE49-F238E27FC236}">
                    <a16:creationId xmlns:a16="http://schemas.microsoft.com/office/drawing/2014/main" id="{8A592416-59D9-4F12-8476-EC93384AE2F6}"/>
                  </a:ext>
                </a:extLst>
              </p:cNvPr>
              <p:cNvSpPr txBox="1"/>
              <p:nvPr/>
            </p:nvSpPr>
            <p:spPr>
              <a:xfrm>
                <a:off x="4167245" y="4759995"/>
                <a:ext cx="226591" cy="92333"/>
              </a:xfrm>
              <a:prstGeom prst="rect">
                <a:avLst/>
              </a:prstGeom>
              <a:noFill/>
              <a:effectLst/>
            </p:spPr>
            <p:txBody>
              <a:bodyPr wrap="none" lIns="36000" tIns="0" rIns="36000" bIns="0" rtlCol="0">
                <a:spAutoFit/>
              </a:bodyPr>
              <a:lstStyle/>
              <a:p>
                <a:pPr algn="dist"/>
                <a:r>
                  <a:rPr kumimoji="1" lang="ja-JP" altLang="en-US" sz="600" b="1" dirty="0">
                    <a:effectLst>
                      <a:glow rad="63500">
                        <a:schemeClr val="bg1"/>
                      </a:glo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大阪</a:t>
                </a:r>
              </a:p>
            </p:txBody>
          </p:sp>
          <p:sp>
            <p:nvSpPr>
              <p:cNvPr id="255" name="テキスト ボックス 254">
                <a:extLst>
                  <a:ext uri="{FF2B5EF4-FFF2-40B4-BE49-F238E27FC236}">
                    <a16:creationId xmlns:a16="http://schemas.microsoft.com/office/drawing/2014/main" id="{71D53ED4-B410-4C99-931D-D6D1A42E1AB5}"/>
                  </a:ext>
                </a:extLst>
              </p:cNvPr>
              <p:cNvSpPr txBox="1"/>
              <p:nvPr/>
            </p:nvSpPr>
            <p:spPr>
              <a:xfrm>
                <a:off x="1845784" y="4391566"/>
                <a:ext cx="226591" cy="92333"/>
              </a:xfrm>
              <a:prstGeom prst="rect">
                <a:avLst/>
              </a:prstGeom>
              <a:noFill/>
              <a:effectLst/>
            </p:spPr>
            <p:txBody>
              <a:bodyPr wrap="none" lIns="36000" tIns="0" rIns="36000" bIns="0" rtlCol="0">
                <a:spAutoFit/>
              </a:bodyPr>
              <a:lstStyle/>
              <a:p>
                <a:pPr algn="dist"/>
                <a:r>
                  <a:rPr kumimoji="1" lang="ja-JP" altLang="en-US" sz="600" b="1" dirty="0">
                    <a:effectLst>
                      <a:glow rad="63500">
                        <a:schemeClr val="bg1"/>
                      </a:glo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山口</a:t>
                </a:r>
              </a:p>
            </p:txBody>
          </p:sp>
          <p:sp>
            <p:nvSpPr>
              <p:cNvPr id="256" name="テキスト ボックス 255">
                <a:extLst>
                  <a:ext uri="{FF2B5EF4-FFF2-40B4-BE49-F238E27FC236}">
                    <a16:creationId xmlns:a16="http://schemas.microsoft.com/office/drawing/2014/main" id="{35C0BBC6-F7F6-455E-99A2-150B78A2F985}"/>
                  </a:ext>
                </a:extLst>
              </p:cNvPr>
              <p:cNvSpPr txBox="1"/>
              <p:nvPr/>
            </p:nvSpPr>
            <p:spPr>
              <a:xfrm>
                <a:off x="909699" y="4809871"/>
                <a:ext cx="226591" cy="92333"/>
              </a:xfrm>
              <a:prstGeom prst="rect">
                <a:avLst/>
              </a:prstGeom>
              <a:noFill/>
              <a:effectLst/>
            </p:spPr>
            <p:txBody>
              <a:bodyPr wrap="none" lIns="36000" tIns="0" rIns="36000" bIns="0" rtlCol="0">
                <a:spAutoFit/>
              </a:bodyPr>
              <a:lstStyle/>
              <a:p>
                <a:pPr algn="dist"/>
                <a:r>
                  <a:rPr kumimoji="1" lang="ja-JP" altLang="en-US" sz="600" b="1" dirty="0">
                    <a:effectLst>
                      <a:glow rad="63500">
                        <a:schemeClr val="bg1"/>
                      </a:glo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佐賀</a:t>
                </a:r>
              </a:p>
            </p:txBody>
          </p:sp>
          <p:sp>
            <p:nvSpPr>
              <p:cNvPr id="257" name="テキスト ボックス 256">
                <a:extLst>
                  <a:ext uri="{FF2B5EF4-FFF2-40B4-BE49-F238E27FC236}">
                    <a16:creationId xmlns:a16="http://schemas.microsoft.com/office/drawing/2014/main" id="{1F319187-70DB-47D6-B45C-7D1D27E7AD98}"/>
                  </a:ext>
                </a:extLst>
              </p:cNvPr>
              <p:cNvSpPr txBox="1"/>
              <p:nvPr/>
            </p:nvSpPr>
            <p:spPr>
              <a:xfrm>
                <a:off x="1321301" y="4809871"/>
                <a:ext cx="226591" cy="92333"/>
              </a:xfrm>
              <a:prstGeom prst="rect">
                <a:avLst/>
              </a:prstGeom>
              <a:noFill/>
              <a:effectLst/>
            </p:spPr>
            <p:txBody>
              <a:bodyPr wrap="none" lIns="36000" tIns="0" rIns="36000" bIns="0" rtlCol="0">
                <a:spAutoFit/>
              </a:bodyPr>
              <a:lstStyle/>
              <a:p>
                <a:pPr algn="dist"/>
                <a:r>
                  <a:rPr kumimoji="1" lang="ja-JP" altLang="en-US" sz="600" b="1" dirty="0">
                    <a:effectLst>
                      <a:glow rad="63500">
                        <a:schemeClr val="bg1"/>
                      </a:glo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福岡</a:t>
                </a:r>
              </a:p>
            </p:txBody>
          </p:sp>
          <p:sp>
            <p:nvSpPr>
              <p:cNvPr id="258" name="テキスト ボックス 257">
                <a:extLst>
                  <a:ext uri="{FF2B5EF4-FFF2-40B4-BE49-F238E27FC236}">
                    <a16:creationId xmlns:a16="http://schemas.microsoft.com/office/drawing/2014/main" id="{D165920E-5B1D-4D84-B1C4-B467BC8D9CDB}"/>
                  </a:ext>
                </a:extLst>
              </p:cNvPr>
              <p:cNvSpPr txBox="1"/>
              <p:nvPr/>
            </p:nvSpPr>
            <p:spPr>
              <a:xfrm>
                <a:off x="2902919" y="5087100"/>
                <a:ext cx="226591" cy="92333"/>
              </a:xfrm>
              <a:prstGeom prst="rect">
                <a:avLst/>
              </a:prstGeom>
              <a:noFill/>
              <a:effectLst/>
            </p:spPr>
            <p:txBody>
              <a:bodyPr wrap="none" lIns="36000" tIns="0" rIns="36000" bIns="0" rtlCol="0">
                <a:spAutoFit/>
              </a:bodyPr>
              <a:lstStyle/>
              <a:p>
                <a:pPr algn="dist"/>
                <a:r>
                  <a:rPr kumimoji="1" lang="ja-JP" altLang="en-US" sz="600" b="1" dirty="0">
                    <a:effectLst>
                      <a:glow rad="63500">
                        <a:schemeClr val="bg1"/>
                      </a:glo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高知</a:t>
                </a:r>
              </a:p>
            </p:txBody>
          </p:sp>
          <p:sp>
            <p:nvSpPr>
              <p:cNvPr id="259" name="テキスト ボックス 258">
                <a:extLst>
                  <a:ext uri="{FF2B5EF4-FFF2-40B4-BE49-F238E27FC236}">
                    <a16:creationId xmlns:a16="http://schemas.microsoft.com/office/drawing/2014/main" id="{C0578E66-EAB4-41AA-879A-EF21421EE028}"/>
                  </a:ext>
                </a:extLst>
              </p:cNvPr>
              <p:cNvSpPr txBox="1"/>
              <p:nvPr/>
            </p:nvSpPr>
            <p:spPr>
              <a:xfrm>
                <a:off x="4140018" y="5394583"/>
                <a:ext cx="303536" cy="92333"/>
              </a:xfrm>
              <a:prstGeom prst="rect">
                <a:avLst/>
              </a:prstGeom>
              <a:noFill/>
              <a:effectLst/>
            </p:spPr>
            <p:txBody>
              <a:bodyPr wrap="none" lIns="36000" tIns="0" rIns="36000" bIns="0" rtlCol="0">
                <a:spAutoFit/>
              </a:bodyPr>
              <a:lstStyle/>
              <a:p>
                <a:pPr algn="dist"/>
                <a:r>
                  <a:rPr kumimoji="1" lang="ja-JP" altLang="en-US" sz="600" b="1" dirty="0">
                    <a:effectLst>
                      <a:glow rad="63500">
                        <a:schemeClr val="bg1"/>
                      </a:glo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和歌山</a:t>
                </a:r>
              </a:p>
            </p:txBody>
          </p:sp>
          <p:sp>
            <p:nvSpPr>
              <p:cNvPr id="260" name="テキスト ボックス 259">
                <a:extLst>
                  <a:ext uri="{FF2B5EF4-FFF2-40B4-BE49-F238E27FC236}">
                    <a16:creationId xmlns:a16="http://schemas.microsoft.com/office/drawing/2014/main" id="{A94FBE92-0B6A-446F-8B06-FD091E54CE7E}"/>
                  </a:ext>
                </a:extLst>
              </p:cNvPr>
              <p:cNvSpPr txBox="1"/>
              <p:nvPr/>
            </p:nvSpPr>
            <p:spPr>
              <a:xfrm>
                <a:off x="859501" y="5917023"/>
                <a:ext cx="303536" cy="92333"/>
              </a:xfrm>
              <a:prstGeom prst="rect">
                <a:avLst/>
              </a:prstGeom>
              <a:noFill/>
              <a:effectLst/>
            </p:spPr>
            <p:txBody>
              <a:bodyPr wrap="none" lIns="36000" tIns="0" rIns="36000" bIns="0" rtlCol="0">
                <a:spAutoFit/>
              </a:bodyPr>
              <a:lstStyle/>
              <a:p>
                <a:pPr algn="dist"/>
                <a:r>
                  <a:rPr kumimoji="1" lang="ja-JP" altLang="en-US" sz="600" b="1" dirty="0">
                    <a:effectLst>
                      <a:glow rad="63500">
                        <a:schemeClr val="bg1"/>
                      </a:glo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鹿児島</a:t>
                </a:r>
              </a:p>
            </p:txBody>
          </p:sp>
          <p:sp>
            <p:nvSpPr>
              <p:cNvPr id="261" name="テキスト ボックス 260">
                <a:extLst>
                  <a:ext uri="{FF2B5EF4-FFF2-40B4-BE49-F238E27FC236}">
                    <a16:creationId xmlns:a16="http://schemas.microsoft.com/office/drawing/2014/main" id="{47122C34-C006-4A2E-A9BF-C2E266FE8F1E}"/>
                  </a:ext>
                </a:extLst>
              </p:cNvPr>
              <p:cNvSpPr txBox="1"/>
              <p:nvPr/>
            </p:nvSpPr>
            <p:spPr>
              <a:xfrm>
                <a:off x="3934726" y="4310435"/>
                <a:ext cx="226591" cy="92333"/>
              </a:xfrm>
              <a:prstGeom prst="rect">
                <a:avLst/>
              </a:prstGeom>
              <a:noFill/>
              <a:effectLst/>
            </p:spPr>
            <p:txBody>
              <a:bodyPr wrap="none" lIns="36000" tIns="0" rIns="36000" bIns="0" rtlCol="0">
                <a:spAutoFit/>
              </a:bodyPr>
              <a:lstStyle/>
              <a:p>
                <a:pPr algn="dist"/>
                <a:r>
                  <a:rPr kumimoji="1" lang="ja-JP" altLang="en-US" sz="600" b="1" dirty="0">
                    <a:effectLst>
                      <a:glow rad="63500">
                        <a:schemeClr val="bg1"/>
                      </a:glo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兵庫</a:t>
                </a:r>
              </a:p>
            </p:txBody>
          </p:sp>
          <p:sp>
            <p:nvSpPr>
              <p:cNvPr id="262" name="テキスト ボックス 261">
                <a:extLst>
                  <a:ext uri="{FF2B5EF4-FFF2-40B4-BE49-F238E27FC236}">
                    <a16:creationId xmlns:a16="http://schemas.microsoft.com/office/drawing/2014/main" id="{E44C6D5F-26C2-4210-888A-FF3405D3B502}"/>
                  </a:ext>
                </a:extLst>
              </p:cNvPr>
              <p:cNvSpPr txBox="1"/>
              <p:nvPr/>
            </p:nvSpPr>
            <p:spPr>
              <a:xfrm>
                <a:off x="8162863" y="2693289"/>
                <a:ext cx="226591" cy="92333"/>
              </a:xfrm>
              <a:prstGeom prst="rect">
                <a:avLst/>
              </a:prstGeom>
              <a:noFill/>
              <a:effectLst/>
            </p:spPr>
            <p:txBody>
              <a:bodyPr wrap="none" lIns="36000" tIns="0" rIns="36000" bIns="0" rtlCol="0">
                <a:spAutoFit/>
              </a:bodyPr>
              <a:lstStyle/>
              <a:p>
                <a:pPr algn="dist"/>
                <a:r>
                  <a:rPr kumimoji="1" lang="ja-JP" altLang="en-US" sz="600" b="1" dirty="0">
                    <a:effectLst>
                      <a:glow rad="63500">
                        <a:schemeClr val="bg1"/>
                      </a:glo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宮城</a:t>
                </a:r>
              </a:p>
            </p:txBody>
          </p:sp>
          <p:sp>
            <p:nvSpPr>
              <p:cNvPr id="263" name="テキスト ボックス 262">
                <a:extLst>
                  <a:ext uri="{FF2B5EF4-FFF2-40B4-BE49-F238E27FC236}">
                    <a16:creationId xmlns:a16="http://schemas.microsoft.com/office/drawing/2014/main" id="{E360D1E9-D767-43DC-81C4-6F63FBE304AF}"/>
                  </a:ext>
                </a:extLst>
              </p:cNvPr>
              <p:cNvSpPr txBox="1"/>
              <p:nvPr/>
            </p:nvSpPr>
            <p:spPr>
              <a:xfrm>
                <a:off x="4810876" y="4990180"/>
                <a:ext cx="226591" cy="92333"/>
              </a:xfrm>
              <a:prstGeom prst="rect">
                <a:avLst/>
              </a:prstGeom>
              <a:noFill/>
              <a:effectLst/>
            </p:spPr>
            <p:txBody>
              <a:bodyPr wrap="none" lIns="36000" tIns="0" rIns="36000" bIns="0" rtlCol="0">
                <a:spAutoFit/>
              </a:bodyPr>
              <a:lstStyle/>
              <a:p>
                <a:pPr algn="dist"/>
                <a:r>
                  <a:rPr lang="ja-JP" altLang="en-US" sz="600" b="1" dirty="0">
                    <a:effectLst>
                      <a:glow rad="63500">
                        <a:schemeClr val="bg1"/>
                      </a:glo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三重</a:t>
                </a:r>
                <a:endPara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4" name="テキスト ボックス 263">
                <a:extLst>
                  <a:ext uri="{FF2B5EF4-FFF2-40B4-BE49-F238E27FC236}">
                    <a16:creationId xmlns:a16="http://schemas.microsoft.com/office/drawing/2014/main" id="{2EC6C1C8-DDFA-4375-B028-6F46B85FD592}"/>
                  </a:ext>
                </a:extLst>
              </p:cNvPr>
              <p:cNvSpPr txBox="1"/>
              <p:nvPr/>
            </p:nvSpPr>
            <p:spPr>
              <a:xfrm>
                <a:off x="4402149" y="4334914"/>
                <a:ext cx="226591" cy="92333"/>
              </a:xfrm>
              <a:prstGeom prst="rect">
                <a:avLst/>
              </a:prstGeom>
              <a:noFill/>
              <a:effectLst/>
            </p:spPr>
            <p:txBody>
              <a:bodyPr wrap="none" lIns="36000" tIns="0" rIns="36000" bIns="0" rtlCol="0">
                <a:spAutoFit/>
              </a:bodyPr>
              <a:lstStyle/>
              <a:p>
                <a:pPr algn="dist"/>
                <a:r>
                  <a:rPr kumimoji="1" lang="ja-JP" altLang="en-US" sz="600" b="1" dirty="0">
                    <a:effectLst>
                      <a:glow rad="63500">
                        <a:schemeClr val="bg1"/>
                      </a:glo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京都</a:t>
                </a:r>
              </a:p>
            </p:txBody>
          </p:sp>
          <p:sp>
            <p:nvSpPr>
              <p:cNvPr id="265" name="テキスト ボックス 264">
                <a:extLst>
                  <a:ext uri="{FF2B5EF4-FFF2-40B4-BE49-F238E27FC236}">
                    <a16:creationId xmlns:a16="http://schemas.microsoft.com/office/drawing/2014/main" id="{03F3BFD9-DF73-4214-8B49-D7CF17D5E703}"/>
                  </a:ext>
                </a:extLst>
              </p:cNvPr>
              <p:cNvSpPr txBox="1"/>
              <p:nvPr/>
            </p:nvSpPr>
            <p:spPr>
              <a:xfrm>
                <a:off x="8110435" y="1787152"/>
                <a:ext cx="226591" cy="92333"/>
              </a:xfrm>
              <a:prstGeom prst="rect">
                <a:avLst/>
              </a:prstGeom>
              <a:noFill/>
              <a:effectLst/>
            </p:spPr>
            <p:txBody>
              <a:bodyPr wrap="none" lIns="36000" tIns="0" rIns="36000" bIns="0" rtlCol="0">
                <a:spAutoFit/>
              </a:bodyPr>
              <a:lstStyle/>
              <a:p>
                <a:pPr algn="dist"/>
                <a:r>
                  <a:rPr kumimoji="1" lang="ja-JP" altLang="en-US" sz="600" b="1" dirty="0">
                    <a:effectLst>
                      <a:glow rad="63500">
                        <a:schemeClr val="bg1"/>
                      </a:glo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秋田</a:t>
                </a:r>
              </a:p>
            </p:txBody>
          </p:sp>
          <p:sp>
            <p:nvSpPr>
              <p:cNvPr id="266" name="テキスト ボックス 265">
                <a:extLst>
                  <a:ext uri="{FF2B5EF4-FFF2-40B4-BE49-F238E27FC236}">
                    <a16:creationId xmlns:a16="http://schemas.microsoft.com/office/drawing/2014/main" id="{2D8C668D-B5F0-44F1-A172-8446A3E84C66}"/>
                  </a:ext>
                </a:extLst>
              </p:cNvPr>
              <p:cNvSpPr txBox="1"/>
              <p:nvPr/>
            </p:nvSpPr>
            <p:spPr>
              <a:xfrm>
                <a:off x="7374396" y="4272125"/>
                <a:ext cx="226591" cy="92333"/>
              </a:xfrm>
              <a:prstGeom prst="rect">
                <a:avLst/>
              </a:prstGeom>
              <a:noFill/>
              <a:effectLst/>
            </p:spPr>
            <p:txBody>
              <a:bodyPr wrap="none" lIns="36000" tIns="0" rIns="36000" bIns="0" rtlCol="0">
                <a:spAutoFit/>
              </a:bodyPr>
              <a:lstStyle/>
              <a:p>
                <a:pPr algn="dist"/>
                <a:r>
                  <a:rPr kumimoji="1" lang="ja-JP" altLang="en-US" sz="600" b="1" dirty="0">
                    <a:effectLst>
                      <a:glow rad="63500">
                        <a:schemeClr val="bg1"/>
                      </a:glo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茨城</a:t>
                </a:r>
              </a:p>
            </p:txBody>
          </p:sp>
          <p:sp>
            <p:nvSpPr>
              <p:cNvPr id="267" name="テキスト ボックス 266">
                <a:extLst>
                  <a:ext uri="{FF2B5EF4-FFF2-40B4-BE49-F238E27FC236}">
                    <a16:creationId xmlns:a16="http://schemas.microsoft.com/office/drawing/2014/main" id="{20D0DB95-DF1D-42BE-B4CF-C8C41D616A79}"/>
                  </a:ext>
                </a:extLst>
              </p:cNvPr>
              <p:cNvSpPr txBox="1"/>
              <p:nvPr/>
            </p:nvSpPr>
            <p:spPr>
              <a:xfrm>
                <a:off x="555350" y="4938884"/>
                <a:ext cx="226591" cy="92333"/>
              </a:xfrm>
              <a:prstGeom prst="rect">
                <a:avLst/>
              </a:prstGeom>
              <a:noFill/>
              <a:effectLst/>
            </p:spPr>
            <p:txBody>
              <a:bodyPr wrap="none" lIns="36000" tIns="0" rIns="36000" bIns="0" rtlCol="0">
                <a:spAutoFit/>
              </a:bodyPr>
              <a:lstStyle/>
              <a:p>
                <a:pPr algn="dist"/>
                <a:r>
                  <a:rPr kumimoji="1" lang="ja-JP" altLang="en-US" sz="600" b="1" dirty="0">
                    <a:effectLst>
                      <a:glow rad="63500">
                        <a:schemeClr val="bg1"/>
                      </a:glo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長崎</a:t>
                </a:r>
              </a:p>
            </p:txBody>
          </p:sp>
          <p:sp>
            <p:nvSpPr>
              <p:cNvPr id="268" name="テキスト ボックス 267">
                <a:extLst>
                  <a:ext uri="{FF2B5EF4-FFF2-40B4-BE49-F238E27FC236}">
                    <a16:creationId xmlns:a16="http://schemas.microsoft.com/office/drawing/2014/main" id="{7185828E-668D-4E59-AFD3-08EE09349B53}"/>
                  </a:ext>
                </a:extLst>
              </p:cNvPr>
              <p:cNvSpPr txBox="1"/>
              <p:nvPr/>
            </p:nvSpPr>
            <p:spPr>
              <a:xfrm>
                <a:off x="1511860" y="5698557"/>
                <a:ext cx="226591" cy="92333"/>
              </a:xfrm>
              <a:prstGeom prst="rect">
                <a:avLst/>
              </a:prstGeom>
              <a:noFill/>
              <a:effectLst/>
            </p:spPr>
            <p:txBody>
              <a:bodyPr wrap="none" lIns="36000" tIns="0" rIns="36000" bIns="0" rtlCol="0">
                <a:spAutoFit/>
              </a:bodyPr>
              <a:lstStyle/>
              <a:p>
                <a:pPr algn="dist"/>
                <a:r>
                  <a:rPr kumimoji="1" lang="ja-JP" altLang="en-US" sz="600" b="1" dirty="0">
                    <a:effectLst>
                      <a:glow rad="63500">
                        <a:schemeClr val="bg1"/>
                      </a:glo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宮崎</a:t>
                </a:r>
              </a:p>
            </p:txBody>
          </p:sp>
          <p:sp>
            <p:nvSpPr>
              <p:cNvPr id="269" name="テキスト ボックス 268">
                <a:extLst>
                  <a:ext uri="{FF2B5EF4-FFF2-40B4-BE49-F238E27FC236}">
                    <a16:creationId xmlns:a16="http://schemas.microsoft.com/office/drawing/2014/main" id="{37A0734D-31D7-4E7F-8CBA-791B9FF4AE08}"/>
                  </a:ext>
                </a:extLst>
              </p:cNvPr>
              <p:cNvSpPr txBox="1"/>
              <p:nvPr/>
            </p:nvSpPr>
            <p:spPr>
              <a:xfrm>
                <a:off x="1263443" y="5438206"/>
                <a:ext cx="226591" cy="92333"/>
              </a:xfrm>
              <a:prstGeom prst="rect">
                <a:avLst/>
              </a:prstGeom>
              <a:noFill/>
              <a:effectLst/>
            </p:spPr>
            <p:txBody>
              <a:bodyPr wrap="none" lIns="36000" tIns="0" rIns="36000" bIns="0" rtlCol="0">
                <a:spAutoFit/>
              </a:bodyPr>
              <a:lstStyle/>
              <a:p>
                <a:pPr algn="dist"/>
                <a:r>
                  <a:rPr kumimoji="1" lang="ja-JP" altLang="en-US" sz="600" b="1" dirty="0">
                    <a:effectLst>
                      <a:glow rad="63500">
                        <a:schemeClr val="bg1"/>
                      </a:glo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熊本</a:t>
                </a:r>
              </a:p>
            </p:txBody>
          </p:sp>
          <p:sp>
            <p:nvSpPr>
              <p:cNvPr id="270" name="テキスト ボックス 269">
                <a:extLst>
                  <a:ext uri="{FF2B5EF4-FFF2-40B4-BE49-F238E27FC236}">
                    <a16:creationId xmlns:a16="http://schemas.microsoft.com/office/drawing/2014/main" id="{B732A27F-9873-489D-AD66-AB5480361F8B}"/>
                  </a:ext>
                </a:extLst>
              </p:cNvPr>
              <p:cNvSpPr txBox="1"/>
              <p:nvPr/>
            </p:nvSpPr>
            <p:spPr>
              <a:xfrm>
                <a:off x="1603881" y="5076912"/>
                <a:ext cx="226591" cy="92333"/>
              </a:xfrm>
              <a:prstGeom prst="rect">
                <a:avLst/>
              </a:prstGeom>
              <a:noFill/>
              <a:effectLst/>
            </p:spPr>
            <p:txBody>
              <a:bodyPr wrap="none" lIns="36000" tIns="0" rIns="36000" bIns="0" rtlCol="0">
                <a:spAutoFit/>
              </a:bodyPr>
              <a:lstStyle/>
              <a:p>
                <a:pPr algn="dist"/>
                <a:r>
                  <a:rPr kumimoji="1" lang="ja-JP" altLang="en-US" sz="600" b="1" dirty="0">
                    <a:effectLst>
                      <a:glow rad="63500">
                        <a:schemeClr val="bg1"/>
                      </a:glo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大分</a:t>
                </a:r>
              </a:p>
            </p:txBody>
          </p:sp>
          <p:sp>
            <p:nvSpPr>
              <p:cNvPr id="271" name="テキスト ボックス 270">
                <a:extLst>
                  <a:ext uri="{FF2B5EF4-FFF2-40B4-BE49-F238E27FC236}">
                    <a16:creationId xmlns:a16="http://schemas.microsoft.com/office/drawing/2014/main" id="{16E2BFB7-253D-43DF-988A-F8768AFDFECC}"/>
                  </a:ext>
                </a:extLst>
              </p:cNvPr>
              <p:cNvSpPr txBox="1"/>
              <p:nvPr/>
            </p:nvSpPr>
            <p:spPr>
              <a:xfrm>
                <a:off x="5383655" y="4713304"/>
                <a:ext cx="226591" cy="92333"/>
              </a:xfrm>
              <a:prstGeom prst="rect">
                <a:avLst/>
              </a:prstGeom>
              <a:noFill/>
              <a:effectLst/>
            </p:spPr>
            <p:txBody>
              <a:bodyPr wrap="none" lIns="36000" tIns="0" rIns="36000" bIns="0" rtlCol="0">
                <a:spAutoFit/>
              </a:bodyPr>
              <a:lstStyle/>
              <a:p>
                <a:pPr algn="dist"/>
                <a:r>
                  <a:rPr kumimoji="1" lang="ja-JP" altLang="en-US" sz="600" b="1" dirty="0">
                    <a:effectLst>
                      <a:glow rad="63500">
                        <a:schemeClr val="bg1"/>
                      </a:glo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愛知</a:t>
                </a:r>
              </a:p>
            </p:txBody>
          </p:sp>
          <p:sp>
            <p:nvSpPr>
              <p:cNvPr id="272" name="テキスト ボックス 271">
                <a:extLst>
                  <a:ext uri="{FF2B5EF4-FFF2-40B4-BE49-F238E27FC236}">
                    <a16:creationId xmlns:a16="http://schemas.microsoft.com/office/drawing/2014/main" id="{5A9FBC9F-48DF-4A96-B22D-69EA66A97144}"/>
                  </a:ext>
                </a:extLst>
              </p:cNvPr>
              <p:cNvSpPr txBox="1"/>
              <p:nvPr/>
            </p:nvSpPr>
            <p:spPr>
              <a:xfrm>
                <a:off x="5876264" y="4851235"/>
                <a:ext cx="226591" cy="92333"/>
              </a:xfrm>
              <a:prstGeom prst="rect">
                <a:avLst/>
              </a:prstGeom>
              <a:noFill/>
              <a:effectLst/>
            </p:spPr>
            <p:txBody>
              <a:bodyPr wrap="none" lIns="36000" tIns="0" rIns="36000" bIns="0" rtlCol="0">
                <a:spAutoFit/>
              </a:bodyPr>
              <a:lstStyle/>
              <a:p>
                <a:pPr algn="dist"/>
                <a:r>
                  <a:rPr kumimoji="1" lang="ja-JP" altLang="en-US" sz="600" b="1" dirty="0">
                    <a:effectLst>
                      <a:glow rad="63500">
                        <a:schemeClr val="bg1"/>
                      </a:glo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静岡</a:t>
                </a:r>
              </a:p>
            </p:txBody>
          </p:sp>
          <p:sp>
            <p:nvSpPr>
              <p:cNvPr id="273" name="テキスト ボックス 272">
                <a:extLst>
                  <a:ext uri="{FF2B5EF4-FFF2-40B4-BE49-F238E27FC236}">
                    <a16:creationId xmlns:a16="http://schemas.microsoft.com/office/drawing/2014/main" id="{8F5AFD72-58AF-46E9-93A7-2CCC754AFA39}"/>
                  </a:ext>
                </a:extLst>
              </p:cNvPr>
              <p:cNvSpPr txBox="1"/>
              <p:nvPr/>
            </p:nvSpPr>
            <p:spPr>
              <a:xfrm>
                <a:off x="2480881" y="5051932"/>
                <a:ext cx="226591" cy="92333"/>
              </a:xfrm>
              <a:prstGeom prst="rect">
                <a:avLst/>
              </a:prstGeom>
              <a:noFill/>
              <a:effectLst/>
            </p:spPr>
            <p:txBody>
              <a:bodyPr wrap="none" lIns="36000" tIns="0" rIns="36000" bIns="0" rtlCol="0">
                <a:spAutoFit/>
              </a:bodyPr>
              <a:lstStyle/>
              <a:p>
                <a:pPr algn="dist"/>
                <a:r>
                  <a:rPr kumimoji="1" lang="ja-JP" altLang="en-US" sz="600" b="1" dirty="0">
                    <a:effectLst>
                      <a:glow rad="63500">
                        <a:schemeClr val="bg1"/>
                      </a:glo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愛媛</a:t>
                </a:r>
              </a:p>
            </p:txBody>
          </p:sp>
          <p:sp>
            <p:nvSpPr>
              <p:cNvPr id="274" name="テキスト ボックス 273">
                <a:extLst>
                  <a:ext uri="{FF2B5EF4-FFF2-40B4-BE49-F238E27FC236}">
                    <a16:creationId xmlns:a16="http://schemas.microsoft.com/office/drawing/2014/main" id="{3B43A479-787B-46C2-9C5F-999CA7056BF6}"/>
                  </a:ext>
                </a:extLst>
              </p:cNvPr>
              <p:cNvSpPr txBox="1"/>
              <p:nvPr/>
            </p:nvSpPr>
            <p:spPr>
              <a:xfrm>
                <a:off x="3374921" y="4819358"/>
                <a:ext cx="226591" cy="92333"/>
              </a:xfrm>
              <a:prstGeom prst="rect">
                <a:avLst/>
              </a:prstGeom>
              <a:noFill/>
              <a:effectLst/>
            </p:spPr>
            <p:txBody>
              <a:bodyPr wrap="none" lIns="36000" tIns="0" rIns="36000" bIns="0" rtlCol="0">
                <a:spAutoFit/>
              </a:bodyPr>
              <a:lstStyle/>
              <a:p>
                <a:pPr algn="dist"/>
                <a:r>
                  <a:rPr kumimoji="1" lang="ja-JP" altLang="en-US" sz="600" b="1" dirty="0">
                    <a:effectLst>
                      <a:glow rad="63500">
                        <a:schemeClr val="bg1"/>
                      </a:glo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香川</a:t>
                </a:r>
              </a:p>
            </p:txBody>
          </p:sp>
          <p:sp>
            <p:nvSpPr>
              <p:cNvPr id="275" name="テキスト ボックス 274">
                <a:extLst>
                  <a:ext uri="{FF2B5EF4-FFF2-40B4-BE49-F238E27FC236}">
                    <a16:creationId xmlns:a16="http://schemas.microsoft.com/office/drawing/2014/main" id="{B2AEB86A-1D20-4EC4-9041-C818EF6D92EA}"/>
                  </a:ext>
                </a:extLst>
              </p:cNvPr>
              <p:cNvSpPr txBox="1"/>
              <p:nvPr/>
            </p:nvSpPr>
            <p:spPr>
              <a:xfrm>
                <a:off x="3434722" y="5002146"/>
                <a:ext cx="226591" cy="92333"/>
              </a:xfrm>
              <a:prstGeom prst="rect">
                <a:avLst/>
              </a:prstGeom>
              <a:noFill/>
              <a:effectLst/>
            </p:spPr>
            <p:txBody>
              <a:bodyPr wrap="none" lIns="36000" tIns="0" rIns="36000" bIns="0" rtlCol="0">
                <a:spAutoFit/>
              </a:bodyPr>
              <a:lstStyle/>
              <a:p>
                <a:pPr algn="dist"/>
                <a:r>
                  <a:rPr kumimoji="1" lang="ja-JP" altLang="en-US" sz="600" b="1" dirty="0">
                    <a:effectLst>
                      <a:glow rad="63500">
                        <a:schemeClr val="bg1"/>
                      </a:glo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徳島</a:t>
                </a:r>
              </a:p>
            </p:txBody>
          </p:sp>
          <p:sp>
            <p:nvSpPr>
              <p:cNvPr id="276" name="テキスト ボックス 275">
                <a:extLst>
                  <a:ext uri="{FF2B5EF4-FFF2-40B4-BE49-F238E27FC236}">
                    <a16:creationId xmlns:a16="http://schemas.microsoft.com/office/drawing/2014/main" id="{CBA49A7B-1A48-47E9-B52C-91555F42D0D4}"/>
                  </a:ext>
                </a:extLst>
              </p:cNvPr>
              <p:cNvSpPr txBox="1"/>
              <p:nvPr/>
            </p:nvSpPr>
            <p:spPr>
              <a:xfrm>
                <a:off x="7229866" y="3842204"/>
                <a:ext cx="226591" cy="92333"/>
              </a:xfrm>
              <a:prstGeom prst="rect">
                <a:avLst/>
              </a:prstGeom>
              <a:noFill/>
              <a:effectLst/>
            </p:spPr>
            <p:txBody>
              <a:bodyPr wrap="none" lIns="36000" tIns="0" rIns="36000" bIns="0" rtlCol="0">
                <a:spAutoFit/>
              </a:bodyPr>
              <a:lstStyle/>
              <a:p>
                <a:pPr algn="dist"/>
                <a:r>
                  <a:rPr kumimoji="1" lang="ja-JP" altLang="en-US" sz="600" b="1" dirty="0">
                    <a:effectLst>
                      <a:glow rad="63500">
                        <a:schemeClr val="bg1"/>
                      </a:glo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栃木</a:t>
                </a:r>
              </a:p>
            </p:txBody>
          </p:sp>
          <p:sp>
            <p:nvSpPr>
              <p:cNvPr id="277" name="テキスト ボックス 276">
                <a:extLst>
                  <a:ext uri="{FF2B5EF4-FFF2-40B4-BE49-F238E27FC236}">
                    <a16:creationId xmlns:a16="http://schemas.microsoft.com/office/drawing/2014/main" id="{BB2BE7E4-19CB-4E4B-9BED-BFD12BAFDD1B}"/>
                  </a:ext>
                </a:extLst>
              </p:cNvPr>
              <p:cNvSpPr txBox="1"/>
              <p:nvPr/>
            </p:nvSpPr>
            <p:spPr>
              <a:xfrm>
                <a:off x="6086925" y="3979115"/>
                <a:ext cx="226591" cy="92333"/>
              </a:xfrm>
              <a:prstGeom prst="rect">
                <a:avLst/>
              </a:prstGeom>
              <a:noFill/>
              <a:effectLst/>
            </p:spPr>
            <p:txBody>
              <a:bodyPr wrap="none" lIns="36000" tIns="0" rIns="36000" bIns="0" rtlCol="0">
                <a:spAutoFit/>
              </a:bodyPr>
              <a:lstStyle/>
              <a:p>
                <a:pPr algn="dist"/>
                <a:r>
                  <a:rPr kumimoji="1" lang="ja-JP" altLang="en-US" sz="600" b="1" dirty="0">
                    <a:effectLst>
                      <a:glow rad="63500">
                        <a:schemeClr val="bg1"/>
                      </a:glo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長野</a:t>
                </a:r>
              </a:p>
            </p:txBody>
          </p:sp>
          <p:sp>
            <p:nvSpPr>
              <p:cNvPr id="278" name="テキスト ボックス 277">
                <a:extLst>
                  <a:ext uri="{FF2B5EF4-FFF2-40B4-BE49-F238E27FC236}">
                    <a16:creationId xmlns:a16="http://schemas.microsoft.com/office/drawing/2014/main" id="{49D591C2-BECE-4FB3-9A49-5042FD63D7F5}"/>
                  </a:ext>
                </a:extLst>
              </p:cNvPr>
              <p:cNvSpPr txBox="1"/>
              <p:nvPr/>
            </p:nvSpPr>
            <p:spPr>
              <a:xfrm>
                <a:off x="4769281" y="4324349"/>
                <a:ext cx="226591" cy="92333"/>
              </a:xfrm>
              <a:prstGeom prst="rect">
                <a:avLst/>
              </a:prstGeom>
              <a:noFill/>
              <a:effectLst/>
            </p:spPr>
            <p:txBody>
              <a:bodyPr wrap="none" lIns="36000" tIns="0" rIns="36000" bIns="0" rtlCol="0">
                <a:spAutoFit/>
              </a:bodyPr>
              <a:lstStyle/>
              <a:p>
                <a:pPr algn="dist"/>
                <a:r>
                  <a:rPr lang="ja-JP" altLang="en-US" sz="600" b="1" dirty="0">
                    <a:effectLst>
                      <a:glow rad="63500">
                        <a:schemeClr val="bg1"/>
                      </a:glo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滋賀</a:t>
                </a:r>
                <a:endPara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9" name="テキスト ボックス 278">
                <a:extLst>
                  <a:ext uri="{FF2B5EF4-FFF2-40B4-BE49-F238E27FC236}">
                    <a16:creationId xmlns:a16="http://schemas.microsoft.com/office/drawing/2014/main" id="{9332CA6D-7080-432E-BE2A-DD06B8573188}"/>
                  </a:ext>
                </a:extLst>
              </p:cNvPr>
              <p:cNvSpPr txBox="1"/>
              <p:nvPr/>
            </p:nvSpPr>
            <p:spPr>
              <a:xfrm>
                <a:off x="5404195" y="4154004"/>
                <a:ext cx="226591" cy="92333"/>
              </a:xfrm>
              <a:prstGeom prst="rect">
                <a:avLst/>
              </a:prstGeom>
              <a:noFill/>
              <a:effectLst/>
            </p:spPr>
            <p:txBody>
              <a:bodyPr wrap="none" lIns="36000" tIns="0" rIns="36000" bIns="0" rtlCol="0">
                <a:spAutoFit/>
              </a:bodyPr>
              <a:lstStyle/>
              <a:p>
                <a:pPr algn="dist"/>
                <a:r>
                  <a:rPr lang="ja-JP" altLang="en-US" sz="600" b="1" dirty="0">
                    <a:effectLst>
                      <a:glow rad="63500">
                        <a:schemeClr val="bg1"/>
                      </a:glo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岐阜</a:t>
                </a:r>
                <a:endPara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0" name="テキスト ボックス 279">
                <a:extLst>
                  <a:ext uri="{FF2B5EF4-FFF2-40B4-BE49-F238E27FC236}">
                    <a16:creationId xmlns:a16="http://schemas.microsoft.com/office/drawing/2014/main" id="{8598A549-5D67-46EA-A580-484042BF02AC}"/>
                  </a:ext>
                </a:extLst>
              </p:cNvPr>
              <p:cNvSpPr txBox="1"/>
              <p:nvPr/>
            </p:nvSpPr>
            <p:spPr>
              <a:xfrm>
                <a:off x="6349302" y="4555478"/>
                <a:ext cx="226591" cy="92333"/>
              </a:xfrm>
              <a:prstGeom prst="rect">
                <a:avLst/>
              </a:prstGeom>
              <a:noFill/>
              <a:effectLst/>
            </p:spPr>
            <p:txBody>
              <a:bodyPr wrap="none" lIns="36000" tIns="0" rIns="36000" bIns="0" rtlCol="0">
                <a:spAutoFit/>
              </a:bodyPr>
              <a:lstStyle/>
              <a:p>
                <a:pPr algn="dist"/>
                <a:r>
                  <a:rPr lang="ja-JP" altLang="en-US" sz="600" b="1" dirty="0">
                    <a:effectLst>
                      <a:glow rad="63500">
                        <a:schemeClr val="bg1"/>
                      </a:glo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山梨</a:t>
                </a:r>
                <a:endPara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1" name="テキスト ボックス 280">
                <a:extLst>
                  <a:ext uri="{FF2B5EF4-FFF2-40B4-BE49-F238E27FC236}">
                    <a16:creationId xmlns:a16="http://schemas.microsoft.com/office/drawing/2014/main" id="{45DA3AAA-AD0C-4A17-B2ED-7E226185BDE6}"/>
                  </a:ext>
                </a:extLst>
              </p:cNvPr>
              <p:cNvSpPr txBox="1"/>
              <p:nvPr/>
            </p:nvSpPr>
            <p:spPr>
              <a:xfrm>
                <a:off x="6691316" y="3879499"/>
                <a:ext cx="226591" cy="92333"/>
              </a:xfrm>
              <a:prstGeom prst="rect">
                <a:avLst/>
              </a:prstGeom>
              <a:noFill/>
              <a:effectLst/>
            </p:spPr>
            <p:txBody>
              <a:bodyPr wrap="none" lIns="36000" tIns="0" rIns="36000" bIns="0" rtlCol="0">
                <a:spAutoFit/>
              </a:bodyPr>
              <a:lstStyle/>
              <a:p>
                <a:pPr algn="dist"/>
                <a:r>
                  <a:rPr kumimoji="1" lang="ja-JP" altLang="en-US" sz="600" b="1" dirty="0">
                    <a:effectLst>
                      <a:glow rad="63500">
                        <a:schemeClr val="bg1"/>
                      </a:glo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群馬</a:t>
                </a:r>
              </a:p>
            </p:txBody>
          </p:sp>
          <p:sp>
            <p:nvSpPr>
              <p:cNvPr id="282" name="テキスト ボックス 281">
                <a:extLst>
                  <a:ext uri="{FF2B5EF4-FFF2-40B4-BE49-F238E27FC236}">
                    <a16:creationId xmlns:a16="http://schemas.microsoft.com/office/drawing/2014/main" id="{A20CD42D-03A0-4E29-99C6-5677EF173667}"/>
                  </a:ext>
                </a:extLst>
              </p:cNvPr>
              <p:cNvSpPr txBox="1"/>
              <p:nvPr/>
            </p:nvSpPr>
            <p:spPr>
              <a:xfrm>
                <a:off x="6719975" y="3280136"/>
                <a:ext cx="226591" cy="92333"/>
              </a:xfrm>
              <a:prstGeom prst="rect">
                <a:avLst/>
              </a:prstGeom>
              <a:noFill/>
              <a:effectLst/>
            </p:spPr>
            <p:txBody>
              <a:bodyPr wrap="none" lIns="36000" tIns="0" rIns="36000" bIns="0" rtlCol="0">
                <a:spAutoFit/>
              </a:bodyPr>
              <a:lstStyle/>
              <a:p>
                <a:pPr algn="dist"/>
                <a:r>
                  <a:rPr kumimoji="1" lang="ja-JP" altLang="en-US" sz="600" b="1" dirty="0">
                    <a:effectLst>
                      <a:glow rad="63500">
                        <a:schemeClr val="bg1"/>
                      </a:glo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新潟</a:t>
                </a:r>
              </a:p>
            </p:txBody>
          </p:sp>
          <p:sp>
            <p:nvSpPr>
              <p:cNvPr id="283" name="テキスト ボックス 282">
                <a:extLst>
                  <a:ext uri="{FF2B5EF4-FFF2-40B4-BE49-F238E27FC236}">
                    <a16:creationId xmlns:a16="http://schemas.microsoft.com/office/drawing/2014/main" id="{B805C731-DA71-4B1C-B041-7B8BB48FDFC2}"/>
                  </a:ext>
                </a:extLst>
              </p:cNvPr>
              <p:cNvSpPr txBox="1"/>
              <p:nvPr/>
            </p:nvSpPr>
            <p:spPr>
              <a:xfrm>
                <a:off x="5522164" y="2971325"/>
                <a:ext cx="226591" cy="92333"/>
              </a:xfrm>
              <a:prstGeom prst="rect">
                <a:avLst/>
              </a:prstGeom>
              <a:noFill/>
              <a:effectLst/>
            </p:spPr>
            <p:txBody>
              <a:bodyPr wrap="none" lIns="36000" tIns="0" rIns="36000" bIns="0" rtlCol="0">
                <a:spAutoFit/>
              </a:bodyPr>
              <a:lstStyle/>
              <a:p>
                <a:pPr algn="dist"/>
                <a:r>
                  <a:rPr kumimoji="1" lang="ja-JP" altLang="en-US" sz="600" b="1" dirty="0">
                    <a:effectLst>
                      <a:glow rad="63500">
                        <a:schemeClr val="bg1"/>
                      </a:glo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石川</a:t>
                </a:r>
              </a:p>
            </p:txBody>
          </p:sp>
          <p:sp>
            <p:nvSpPr>
              <p:cNvPr id="284" name="テキスト ボックス 283">
                <a:extLst>
                  <a:ext uri="{FF2B5EF4-FFF2-40B4-BE49-F238E27FC236}">
                    <a16:creationId xmlns:a16="http://schemas.microsoft.com/office/drawing/2014/main" id="{160BF093-36A1-4379-8C6F-9D1E79153FFD}"/>
                  </a:ext>
                </a:extLst>
              </p:cNvPr>
              <p:cNvSpPr txBox="1"/>
              <p:nvPr/>
            </p:nvSpPr>
            <p:spPr>
              <a:xfrm>
                <a:off x="5731402" y="3588369"/>
                <a:ext cx="226591" cy="92333"/>
              </a:xfrm>
              <a:prstGeom prst="rect">
                <a:avLst/>
              </a:prstGeom>
              <a:noFill/>
              <a:effectLst/>
            </p:spPr>
            <p:txBody>
              <a:bodyPr wrap="none" lIns="36000" tIns="0" rIns="36000" bIns="0" rtlCol="0">
                <a:spAutoFit/>
              </a:bodyPr>
              <a:lstStyle/>
              <a:p>
                <a:pPr algn="dist"/>
                <a:r>
                  <a:rPr kumimoji="1" lang="ja-JP" altLang="en-US" sz="600" b="1" dirty="0">
                    <a:effectLst>
                      <a:glow rad="63500">
                        <a:schemeClr val="bg1"/>
                      </a:glo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富山</a:t>
                </a:r>
              </a:p>
            </p:txBody>
          </p:sp>
          <p:sp>
            <p:nvSpPr>
              <p:cNvPr id="285" name="テキスト ボックス 284">
                <a:extLst>
                  <a:ext uri="{FF2B5EF4-FFF2-40B4-BE49-F238E27FC236}">
                    <a16:creationId xmlns:a16="http://schemas.microsoft.com/office/drawing/2014/main" id="{9488794E-72C5-4466-8D2A-58E8CD88C591}"/>
                  </a:ext>
                </a:extLst>
              </p:cNvPr>
              <p:cNvSpPr txBox="1"/>
              <p:nvPr/>
            </p:nvSpPr>
            <p:spPr>
              <a:xfrm>
                <a:off x="4997031" y="3924564"/>
                <a:ext cx="226591" cy="92333"/>
              </a:xfrm>
              <a:prstGeom prst="rect">
                <a:avLst/>
              </a:prstGeom>
              <a:noFill/>
              <a:effectLst/>
            </p:spPr>
            <p:txBody>
              <a:bodyPr wrap="none" lIns="36000" tIns="0" rIns="36000" bIns="0" rtlCol="0">
                <a:spAutoFit/>
              </a:bodyPr>
              <a:lstStyle/>
              <a:p>
                <a:pPr algn="dist"/>
                <a:r>
                  <a:rPr kumimoji="1" lang="ja-JP" altLang="en-US" sz="600" b="1" dirty="0">
                    <a:effectLst>
                      <a:glow rad="63500">
                        <a:schemeClr val="bg1"/>
                      </a:glo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福井</a:t>
                </a:r>
              </a:p>
            </p:txBody>
          </p:sp>
          <p:sp>
            <p:nvSpPr>
              <p:cNvPr id="286" name="テキスト ボックス 285">
                <a:extLst>
                  <a:ext uri="{FF2B5EF4-FFF2-40B4-BE49-F238E27FC236}">
                    <a16:creationId xmlns:a16="http://schemas.microsoft.com/office/drawing/2014/main" id="{1917EC43-5E3F-4594-80D2-CE8C2C9763EC}"/>
                  </a:ext>
                </a:extLst>
              </p:cNvPr>
              <p:cNvSpPr txBox="1"/>
              <p:nvPr/>
            </p:nvSpPr>
            <p:spPr>
              <a:xfrm>
                <a:off x="7741157" y="2473887"/>
                <a:ext cx="226591" cy="92333"/>
              </a:xfrm>
              <a:prstGeom prst="rect">
                <a:avLst/>
              </a:prstGeom>
              <a:noFill/>
              <a:effectLst/>
            </p:spPr>
            <p:txBody>
              <a:bodyPr wrap="none" lIns="36000" tIns="0" rIns="36000" bIns="0" rtlCol="0">
                <a:spAutoFit/>
              </a:bodyPr>
              <a:lstStyle/>
              <a:p>
                <a:pPr algn="dist"/>
                <a:r>
                  <a:rPr kumimoji="1" lang="ja-JP" altLang="en-US" sz="600" b="1" dirty="0">
                    <a:effectLst>
                      <a:glow rad="63500">
                        <a:schemeClr val="bg1"/>
                      </a:glo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山形</a:t>
                </a:r>
              </a:p>
            </p:txBody>
          </p:sp>
          <p:sp>
            <p:nvSpPr>
              <p:cNvPr id="287" name="テキスト ボックス 286">
                <a:extLst>
                  <a:ext uri="{FF2B5EF4-FFF2-40B4-BE49-F238E27FC236}">
                    <a16:creationId xmlns:a16="http://schemas.microsoft.com/office/drawing/2014/main" id="{AF9027C7-0EC6-42D8-B920-55346A38DA11}"/>
                  </a:ext>
                </a:extLst>
              </p:cNvPr>
              <p:cNvSpPr txBox="1"/>
              <p:nvPr/>
            </p:nvSpPr>
            <p:spPr>
              <a:xfrm>
                <a:off x="6753228" y="4274786"/>
                <a:ext cx="226591" cy="92333"/>
              </a:xfrm>
              <a:prstGeom prst="rect">
                <a:avLst/>
              </a:prstGeom>
              <a:noFill/>
              <a:effectLst/>
            </p:spPr>
            <p:txBody>
              <a:bodyPr wrap="none" lIns="36000" tIns="0" rIns="36000" bIns="0" rtlCol="0">
                <a:spAutoFit/>
              </a:bodyPr>
              <a:lstStyle/>
              <a:p>
                <a:pPr algn="dist"/>
                <a:r>
                  <a:rPr kumimoji="1" lang="ja-JP" altLang="en-US" sz="600" b="1" dirty="0">
                    <a:effectLst>
                      <a:glow rad="63500">
                        <a:schemeClr val="bg1"/>
                      </a:glo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埼玉</a:t>
                </a:r>
              </a:p>
            </p:txBody>
          </p:sp>
        </p:grpSp>
      </p:grpSp>
      <p:sp>
        <p:nvSpPr>
          <p:cNvPr id="353" name="テキスト ボックス 352">
            <a:extLst>
              <a:ext uri="{FF2B5EF4-FFF2-40B4-BE49-F238E27FC236}">
                <a16:creationId xmlns:a16="http://schemas.microsoft.com/office/drawing/2014/main" id="{9B5009B2-7F70-43EA-8FF5-3202E6376273}"/>
              </a:ext>
            </a:extLst>
          </p:cNvPr>
          <p:cNvSpPr txBox="1"/>
          <p:nvPr/>
        </p:nvSpPr>
        <p:spPr>
          <a:xfrm>
            <a:off x="1377429" y="2279109"/>
            <a:ext cx="380480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●札幌市</a:t>
            </a:r>
          </a:p>
        </p:txBody>
      </p:sp>
      <p:sp>
        <p:nvSpPr>
          <p:cNvPr id="354" name="テキスト ボックス 353">
            <a:extLst>
              <a:ext uri="{FF2B5EF4-FFF2-40B4-BE49-F238E27FC236}">
                <a16:creationId xmlns:a16="http://schemas.microsoft.com/office/drawing/2014/main" id="{39AD1DBA-377C-4787-BB9E-F8BE97086836}"/>
              </a:ext>
            </a:extLst>
          </p:cNvPr>
          <p:cNvSpPr txBox="1"/>
          <p:nvPr/>
        </p:nvSpPr>
        <p:spPr>
          <a:xfrm>
            <a:off x="8584679" y="932909"/>
            <a:ext cx="380480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●青森市</a:t>
            </a:r>
          </a:p>
        </p:txBody>
      </p:sp>
      <p:sp>
        <p:nvSpPr>
          <p:cNvPr id="355" name="テキスト ボックス 354">
            <a:extLst>
              <a:ext uri="{FF2B5EF4-FFF2-40B4-BE49-F238E27FC236}">
                <a16:creationId xmlns:a16="http://schemas.microsoft.com/office/drawing/2014/main" id="{2D05C2EA-D451-4766-BBFC-BAA962CA6A43}"/>
              </a:ext>
            </a:extLst>
          </p:cNvPr>
          <p:cNvSpPr txBox="1"/>
          <p:nvPr/>
        </p:nvSpPr>
        <p:spPr>
          <a:xfrm>
            <a:off x="8654786" y="1757264"/>
            <a:ext cx="380480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●盛岡市</a:t>
            </a:r>
          </a:p>
        </p:txBody>
      </p:sp>
      <p:sp>
        <p:nvSpPr>
          <p:cNvPr id="356" name="テキスト ボックス 355">
            <a:extLst>
              <a:ext uri="{FF2B5EF4-FFF2-40B4-BE49-F238E27FC236}">
                <a16:creationId xmlns:a16="http://schemas.microsoft.com/office/drawing/2014/main" id="{E649EE68-E45B-4D9A-A893-3CEFAA2D8B56}"/>
              </a:ext>
            </a:extLst>
          </p:cNvPr>
          <p:cNvSpPr txBox="1"/>
          <p:nvPr/>
        </p:nvSpPr>
        <p:spPr>
          <a:xfrm>
            <a:off x="8146786" y="2874864"/>
            <a:ext cx="380480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●仙台市</a:t>
            </a:r>
          </a:p>
        </p:txBody>
      </p:sp>
      <p:sp>
        <p:nvSpPr>
          <p:cNvPr id="357" name="テキスト ボックス 356">
            <a:extLst>
              <a:ext uri="{FF2B5EF4-FFF2-40B4-BE49-F238E27FC236}">
                <a16:creationId xmlns:a16="http://schemas.microsoft.com/office/drawing/2014/main" id="{C289DC0C-982E-4F18-96AF-04032F6509D1}"/>
              </a:ext>
            </a:extLst>
          </p:cNvPr>
          <p:cNvSpPr txBox="1"/>
          <p:nvPr/>
        </p:nvSpPr>
        <p:spPr>
          <a:xfrm>
            <a:off x="8057827" y="1591749"/>
            <a:ext cx="380480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●秋田市</a:t>
            </a:r>
          </a:p>
        </p:txBody>
      </p:sp>
      <p:sp>
        <p:nvSpPr>
          <p:cNvPr id="358" name="テキスト ボックス 357">
            <a:extLst>
              <a:ext uri="{FF2B5EF4-FFF2-40B4-BE49-F238E27FC236}">
                <a16:creationId xmlns:a16="http://schemas.microsoft.com/office/drawing/2014/main" id="{0E13C053-CEFD-4BE3-9718-B5BDA152E276}"/>
              </a:ext>
            </a:extLst>
          </p:cNvPr>
          <p:cNvSpPr txBox="1"/>
          <p:nvPr/>
        </p:nvSpPr>
        <p:spPr>
          <a:xfrm>
            <a:off x="8172483" y="6372954"/>
            <a:ext cx="380480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●那覇市</a:t>
            </a:r>
          </a:p>
        </p:txBody>
      </p:sp>
      <p:sp>
        <p:nvSpPr>
          <p:cNvPr id="359" name="テキスト ボックス 358">
            <a:extLst>
              <a:ext uri="{FF2B5EF4-FFF2-40B4-BE49-F238E27FC236}">
                <a16:creationId xmlns:a16="http://schemas.microsoft.com/office/drawing/2014/main" id="{B4367064-918D-4CE9-835D-D4F340A4AE16}"/>
              </a:ext>
            </a:extLst>
          </p:cNvPr>
          <p:cNvSpPr txBox="1"/>
          <p:nvPr/>
        </p:nvSpPr>
        <p:spPr>
          <a:xfrm>
            <a:off x="7830908" y="2799169"/>
            <a:ext cx="380480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●山形市</a:t>
            </a:r>
          </a:p>
        </p:txBody>
      </p:sp>
      <p:sp>
        <p:nvSpPr>
          <p:cNvPr id="360" name="テキスト ボックス 359">
            <a:extLst>
              <a:ext uri="{FF2B5EF4-FFF2-40B4-BE49-F238E27FC236}">
                <a16:creationId xmlns:a16="http://schemas.microsoft.com/office/drawing/2014/main" id="{CFF718BC-E4B6-45D0-8C97-7462B1B92530}"/>
              </a:ext>
            </a:extLst>
          </p:cNvPr>
          <p:cNvSpPr txBox="1"/>
          <p:nvPr/>
        </p:nvSpPr>
        <p:spPr>
          <a:xfrm>
            <a:off x="7838248" y="3134737"/>
            <a:ext cx="380480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●福島市</a:t>
            </a:r>
          </a:p>
        </p:txBody>
      </p:sp>
      <p:sp>
        <p:nvSpPr>
          <p:cNvPr id="361" name="テキスト ボックス 360">
            <a:extLst>
              <a:ext uri="{FF2B5EF4-FFF2-40B4-BE49-F238E27FC236}">
                <a16:creationId xmlns:a16="http://schemas.microsoft.com/office/drawing/2014/main" id="{F027F2E7-700B-4FFB-B3F7-0F6085BB6D97}"/>
              </a:ext>
            </a:extLst>
          </p:cNvPr>
          <p:cNvSpPr txBox="1"/>
          <p:nvPr/>
        </p:nvSpPr>
        <p:spPr>
          <a:xfrm>
            <a:off x="7266996" y="4703159"/>
            <a:ext cx="380480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●千葉市</a:t>
            </a:r>
          </a:p>
        </p:txBody>
      </p:sp>
      <p:sp>
        <p:nvSpPr>
          <p:cNvPr id="362" name="テキスト ボックス 361">
            <a:extLst>
              <a:ext uri="{FF2B5EF4-FFF2-40B4-BE49-F238E27FC236}">
                <a16:creationId xmlns:a16="http://schemas.microsoft.com/office/drawing/2014/main" id="{91C06ACE-60DF-491A-811E-E064271B5976}"/>
              </a:ext>
            </a:extLst>
          </p:cNvPr>
          <p:cNvSpPr txBox="1"/>
          <p:nvPr/>
        </p:nvSpPr>
        <p:spPr>
          <a:xfrm>
            <a:off x="7579280" y="4245522"/>
            <a:ext cx="380480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●水戸市</a:t>
            </a:r>
          </a:p>
        </p:txBody>
      </p:sp>
      <p:sp>
        <p:nvSpPr>
          <p:cNvPr id="363" name="テキスト ボックス 362">
            <a:extLst>
              <a:ext uri="{FF2B5EF4-FFF2-40B4-BE49-F238E27FC236}">
                <a16:creationId xmlns:a16="http://schemas.microsoft.com/office/drawing/2014/main" id="{02315DA7-2C69-4CDE-85EE-5EC3B0D74F09}"/>
              </a:ext>
            </a:extLst>
          </p:cNvPr>
          <p:cNvSpPr txBox="1"/>
          <p:nvPr/>
        </p:nvSpPr>
        <p:spPr>
          <a:xfrm>
            <a:off x="7273799" y="3961702"/>
            <a:ext cx="457424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●宇都宮市</a:t>
            </a:r>
          </a:p>
        </p:txBody>
      </p:sp>
      <p:sp>
        <p:nvSpPr>
          <p:cNvPr id="364" name="テキスト ボックス 363">
            <a:extLst>
              <a:ext uri="{FF2B5EF4-FFF2-40B4-BE49-F238E27FC236}">
                <a16:creationId xmlns:a16="http://schemas.microsoft.com/office/drawing/2014/main" id="{C0DDF98E-A76D-4310-AD1A-36BD5185A3FD}"/>
              </a:ext>
            </a:extLst>
          </p:cNvPr>
          <p:cNvSpPr txBox="1"/>
          <p:nvPr/>
        </p:nvSpPr>
        <p:spPr>
          <a:xfrm>
            <a:off x="6753218" y="4004250"/>
            <a:ext cx="380480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●前橋市</a:t>
            </a:r>
          </a:p>
        </p:txBody>
      </p:sp>
      <p:sp>
        <p:nvSpPr>
          <p:cNvPr id="365" name="テキスト ボックス 364">
            <a:extLst>
              <a:ext uri="{FF2B5EF4-FFF2-40B4-BE49-F238E27FC236}">
                <a16:creationId xmlns:a16="http://schemas.microsoft.com/office/drawing/2014/main" id="{D13E81CB-CAFE-4210-AE4A-1BE08B9A9CCC}"/>
              </a:ext>
            </a:extLst>
          </p:cNvPr>
          <p:cNvSpPr txBox="1"/>
          <p:nvPr/>
        </p:nvSpPr>
        <p:spPr>
          <a:xfrm>
            <a:off x="6879036" y="4369572"/>
            <a:ext cx="534368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●さいたま市</a:t>
            </a:r>
          </a:p>
        </p:txBody>
      </p:sp>
      <p:sp>
        <p:nvSpPr>
          <p:cNvPr id="366" name="テキスト ボックス 365">
            <a:extLst>
              <a:ext uri="{FF2B5EF4-FFF2-40B4-BE49-F238E27FC236}">
                <a16:creationId xmlns:a16="http://schemas.microsoft.com/office/drawing/2014/main" id="{6C12F559-6364-4F77-A5AB-58600304406D}"/>
              </a:ext>
            </a:extLst>
          </p:cNvPr>
          <p:cNvSpPr txBox="1"/>
          <p:nvPr/>
        </p:nvSpPr>
        <p:spPr>
          <a:xfrm>
            <a:off x="6961026" y="4561158"/>
            <a:ext cx="380480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●新宿区</a:t>
            </a:r>
          </a:p>
        </p:txBody>
      </p:sp>
      <p:sp>
        <p:nvSpPr>
          <p:cNvPr id="367" name="テキスト ボックス 366">
            <a:extLst>
              <a:ext uri="{FF2B5EF4-FFF2-40B4-BE49-F238E27FC236}">
                <a16:creationId xmlns:a16="http://schemas.microsoft.com/office/drawing/2014/main" id="{8AFFB3CE-9637-408A-B2CF-8FBEBE58FE01}"/>
              </a:ext>
            </a:extLst>
          </p:cNvPr>
          <p:cNvSpPr txBox="1"/>
          <p:nvPr/>
        </p:nvSpPr>
        <p:spPr>
          <a:xfrm>
            <a:off x="6828369" y="4742323"/>
            <a:ext cx="380480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●横浜市</a:t>
            </a:r>
          </a:p>
        </p:txBody>
      </p:sp>
      <p:sp>
        <p:nvSpPr>
          <p:cNvPr id="368" name="テキスト ボックス 367">
            <a:extLst>
              <a:ext uri="{FF2B5EF4-FFF2-40B4-BE49-F238E27FC236}">
                <a16:creationId xmlns:a16="http://schemas.microsoft.com/office/drawing/2014/main" id="{420F988D-C9AB-4470-9563-5012B5138501}"/>
              </a:ext>
            </a:extLst>
          </p:cNvPr>
          <p:cNvSpPr txBox="1"/>
          <p:nvPr/>
        </p:nvSpPr>
        <p:spPr>
          <a:xfrm>
            <a:off x="7056417" y="2874864"/>
            <a:ext cx="380480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●新潟市</a:t>
            </a:r>
          </a:p>
        </p:txBody>
      </p:sp>
      <p:sp>
        <p:nvSpPr>
          <p:cNvPr id="369" name="テキスト ボックス 368">
            <a:extLst>
              <a:ext uri="{FF2B5EF4-FFF2-40B4-BE49-F238E27FC236}">
                <a16:creationId xmlns:a16="http://schemas.microsoft.com/office/drawing/2014/main" id="{077E5183-EA96-42DA-AD62-F69147F1A56D}"/>
              </a:ext>
            </a:extLst>
          </p:cNvPr>
          <p:cNvSpPr txBox="1"/>
          <p:nvPr/>
        </p:nvSpPr>
        <p:spPr>
          <a:xfrm>
            <a:off x="5771692" y="3475804"/>
            <a:ext cx="380480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●富山市</a:t>
            </a:r>
          </a:p>
        </p:txBody>
      </p:sp>
      <p:sp>
        <p:nvSpPr>
          <p:cNvPr id="370" name="テキスト ボックス 369">
            <a:extLst>
              <a:ext uri="{FF2B5EF4-FFF2-40B4-BE49-F238E27FC236}">
                <a16:creationId xmlns:a16="http://schemas.microsoft.com/office/drawing/2014/main" id="{9FEA9AAE-8B96-40BC-A585-97F4D39E8B25}"/>
              </a:ext>
            </a:extLst>
          </p:cNvPr>
          <p:cNvSpPr txBox="1"/>
          <p:nvPr/>
        </p:nvSpPr>
        <p:spPr>
          <a:xfrm>
            <a:off x="5368979" y="3539063"/>
            <a:ext cx="380480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●金沢市</a:t>
            </a:r>
          </a:p>
        </p:txBody>
      </p:sp>
      <p:sp>
        <p:nvSpPr>
          <p:cNvPr id="371" name="テキスト ボックス 370">
            <a:extLst>
              <a:ext uri="{FF2B5EF4-FFF2-40B4-BE49-F238E27FC236}">
                <a16:creationId xmlns:a16="http://schemas.microsoft.com/office/drawing/2014/main" id="{3145A733-9DEF-4144-AB6F-74D64F75F06D}"/>
              </a:ext>
            </a:extLst>
          </p:cNvPr>
          <p:cNvSpPr txBox="1"/>
          <p:nvPr/>
        </p:nvSpPr>
        <p:spPr>
          <a:xfrm>
            <a:off x="5006429" y="3792100"/>
            <a:ext cx="380480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●福井市</a:t>
            </a:r>
          </a:p>
        </p:txBody>
      </p:sp>
      <p:sp>
        <p:nvSpPr>
          <p:cNvPr id="372" name="テキスト ボックス 371">
            <a:extLst>
              <a:ext uri="{FF2B5EF4-FFF2-40B4-BE49-F238E27FC236}">
                <a16:creationId xmlns:a16="http://schemas.microsoft.com/office/drawing/2014/main" id="{160AAD03-7810-4E1A-979E-8661BC2349D0}"/>
              </a:ext>
            </a:extLst>
          </p:cNvPr>
          <p:cNvSpPr txBox="1"/>
          <p:nvPr/>
        </p:nvSpPr>
        <p:spPr>
          <a:xfrm>
            <a:off x="6354700" y="4425650"/>
            <a:ext cx="380480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●甲府市</a:t>
            </a:r>
          </a:p>
        </p:txBody>
      </p:sp>
      <p:sp>
        <p:nvSpPr>
          <p:cNvPr id="373" name="テキスト ボックス 372">
            <a:extLst>
              <a:ext uri="{FF2B5EF4-FFF2-40B4-BE49-F238E27FC236}">
                <a16:creationId xmlns:a16="http://schemas.microsoft.com/office/drawing/2014/main" id="{353ED97D-0862-4DC1-9206-9937A3757542}"/>
              </a:ext>
            </a:extLst>
          </p:cNvPr>
          <p:cNvSpPr txBox="1"/>
          <p:nvPr/>
        </p:nvSpPr>
        <p:spPr>
          <a:xfrm>
            <a:off x="6233192" y="3660991"/>
            <a:ext cx="380480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●長野市</a:t>
            </a:r>
          </a:p>
        </p:txBody>
      </p:sp>
      <p:sp>
        <p:nvSpPr>
          <p:cNvPr id="374" name="テキスト ボックス 373">
            <a:extLst>
              <a:ext uri="{FF2B5EF4-FFF2-40B4-BE49-F238E27FC236}">
                <a16:creationId xmlns:a16="http://schemas.microsoft.com/office/drawing/2014/main" id="{F940129E-4160-4CC9-806A-ECE1FA709447}"/>
              </a:ext>
            </a:extLst>
          </p:cNvPr>
          <p:cNvSpPr txBox="1"/>
          <p:nvPr/>
        </p:nvSpPr>
        <p:spPr>
          <a:xfrm>
            <a:off x="5241402" y="4339260"/>
            <a:ext cx="380480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●岐阜市</a:t>
            </a:r>
          </a:p>
        </p:txBody>
      </p:sp>
      <p:sp>
        <p:nvSpPr>
          <p:cNvPr id="375" name="テキスト ボックス 374">
            <a:extLst>
              <a:ext uri="{FF2B5EF4-FFF2-40B4-BE49-F238E27FC236}">
                <a16:creationId xmlns:a16="http://schemas.microsoft.com/office/drawing/2014/main" id="{849ECFCE-D6C4-4AF3-842C-0A37146BC0B5}"/>
              </a:ext>
            </a:extLst>
          </p:cNvPr>
          <p:cNvSpPr txBox="1"/>
          <p:nvPr/>
        </p:nvSpPr>
        <p:spPr>
          <a:xfrm>
            <a:off x="6141117" y="4851480"/>
            <a:ext cx="380480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●静岡市</a:t>
            </a:r>
          </a:p>
        </p:txBody>
      </p:sp>
      <p:sp>
        <p:nvSpPr>
          <p:cNvPr id="376" name="テキスト ボックス 375">
            <a:extLst>
              <a:ext uri="{FF2B5EF4-FFF2-40B4-BE49-F238E27FC236}">
                <a16:creationId xmlns:a16="http://schemas.microsoft.com/office/drawing/2014/main" id="{34C9696E-FC0D-482D-84E5-5367EE0B193B}"/>
              </a:ext>
            </a:extLst>
          </p:cNvPr>
          <p:cNvSpPr txBox="1"/>
          <p:nvPr/>
        </p:nvSpPr>
        <p:spPr>
          <a:xfrm>
            <a:off x="5330507" y="4569379"/>
            <a:ext cx="457424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●名古屋市</a:t>
            </a:r>
          </a:p>
        </p:txBody>
      </p:sp>
      <p:sp>
        <p:nvSpPr>
          <p:cNvPr id="377" name="テキスト ボックス 376">
            <a:extLst>
              <a:ext uri="{FF2B5EF4-FFF2-40B4-BE49-F238E27FC236}">
                <a16:creationId xmlns:a16="http://schemas.microsoft.com/office/drawing/2014/main" id="{48F47D9C-E671-478D-8649-0F9DC0D319CC}"/>
              </a:ext>
            </a:extLst>
          </p:cNvPr>
          <p:cNvSpPr txBox="1"/>
          <p:nvPr/>
        </p:nvSpPr>
        <p:spPr>
          <a:xfrm>
            <a:off x="4899917" y="4881670"/>
            <a:ext cx="303536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●津市</a:t>
            </a:r>
          </a:p>
        </p:txBody>
      </p:sp>
      <p:sp>
        <p:nvSpPr>
          <p:cNvPr id="378" name="テキスト ボックス 377">
            <a:extLst>
              <a:ext uri="{FF2B5EF4-FFF2-40B4-BE49-F238E27FC236}">
                <a16:creationId xmlns:a16="http://schemas.microsoft.com/office/drawing/2014/main" id="{58E9E147-1B66-4B50-AE77-A3E10E8AA4CF}"/>
              </a:ext>
            </a:extLst>
          </p:cNvPr>
          <p:cNvSpPr txBox="1"/>
          <p:nvPr/>
        </p:nvSpPr>
        <p:spPr>
          <a:xfrm>
            <a:off x="4675035" y="4580260"/>
            <a:ext cx="380480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●大津市</a:t>
            </a:r>
          </a:p>
        </p:txBody>
      </p:sp>
      <p:sp>
        <p:nvSpPr>
          <p:cNvPr id="379" name="テキスト ボックス 378">
            <a:extLst>
              <a:ext uri="{FF2B5EF4-FFF2-40B4-BE49-F238E27FC236}">
                <a16:creationId xmlns:a16="http://schemas.microsoft.com/office/drawing/2014/main" id="{A5167F79-BCC1-4B92-89AC-58A62E2C3A75}"/>
              </a:ext>
            </a:extLst>
          </p:cNvPr>
          <p:cNvSpPr txBox="1"/>
          <p:nvPr/>
        </p:nvSpPr>
        <p:spPr>
          <a:xfrm>
            <a:off x="4523802" y="4499851"/>
            <a:ext cx="380480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●京都市</a:t>
            </a:r>
          </a:p>
        </p:txBody>
      </p:sp>
      <p:sp>
        <p:nvSpPr>
          <p:cNvPr id="380" name="テキスト ボックス 379">
            <a:extLst>
              <a:ext uri="{FF2B5EF4-FFF2-40B4-BE49-F238E27FC236}">
                <a16:creationId xmlns:a16="http://schemas.microsoft.com/office/drawing/2014/main" id="{B716C6CA-A972-41E5-8C9B-6FE157D18C40}"/>
              </a:ext>
            </a:extLst>
          </p:cNvPr>
          <p:cNvSpPr txBox="1"/>
          <p:nvPr/>
        </p:nvSpPr>
        <p:spPr>
          <a:xfrm>
            <a:off x="4351385" y="4711166"/>
            <a:ext cx="380480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●大阪市</a:t>
            </a:r>
          </a:p>
        </p:txBody>
      </p:sp>
      <p:sp>
        <p:nvSpPr>
          <p:cNvPr id="381" name="テキスト ボックス 380">
            <a:extLst>
              <a:ext uri="{FF2B5EF4-FFF2-40B4-BE49-F238E27FC236}">
                <a16:creationId xmlns:a16="http://schemas.microsoft.com/office/drawing/2014/main" id="{778375EE-5630-449A-B70E-B548E4F1E67B}"/>
              </a:ext>
            </a:extLst>
          </p:cNvPr>
          <p:cNvSpPr txBox="1"/>
          <p:nvPr/>
        </p:nvSpPr>
        <p:spPr>
          <a:xfrm>
            <a:off x="4128809" y="4567342"/>
            <a:ext cx="380480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●神戸市</a:t>
            </a:r>
          </a:p>
        </p:txBody>
      </p:sp>
      <p:sp>
        <p:nvSpPr>
          <p:cNvPr id="382" name="テキスト ボックス 381">
            <a:extLst>
              <a:ext uri="{FF2B5EF4-FFF2-40B4-BE49-F238E27FC236}">
                <a16:creationId xmlns:a16="http://schemas.microsoft.com/office/drawing/2014/main" id="{9EAC3D75-FC99-4318-ADDE-FFD9AEEF13E9}"/>
              </a:ext>
            </a:extLst>
          </p:cNvPr>
          <p:cNvSpPr txBox="1"/>
          <p:nvPr/>
        </p:nvSpPr>
        <p:spPr>
          <a:xfrm>
            <a:off x="4549159" y="4840294"/>
            <a:ext cx="380480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●奈良市</a:t>
            </a:r>
          </a:p>
        </p:txBody>
      </p:sp>
      <p:sp>
        <p:nvSpPr>
          <p:cNvPr id="383" name="テキスト ボックス 382">
            <a:extLst>
              <a:ext uri="{FF2B5EF4-FFF2-40B4-BE49-F238E27FC236}">
                <a16:creationId xmlns:a16="http://schemas.microsoft.com/office/drawing/2014/main" id="{0DE483C7-4E05-4812-AC18-2421D4C15908}"/>
              </a:ext>
            </a:extLst>
          </p:cNvPr>
          <p:cNvSpPr txBox="1"/>
          <p:nvPr/>
        </p:nvSpPr>
        <p:spPr>
          <a:xfrm>
            <a:off x="4072744" y="5205199"/>
            <a:ext cx="457424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●和歌山市</a:t>
            </a:r>
          </a:p>
        </p:txBody>
      </p:sp>
      <p:sp>
        <p:nvSpPr>
          <p:cNvPr id="384" name="テキスト ボックス 383">
            <a:extLst>
              <a:ext uri="{FF2B5EF4-FFF2-40B4-BE49-F238E27FC236}">
                <a16:creationId xmlns:a16="http://schemas.microsoft.com/office/drawing/2014/main" id="{DFC33F2D-CE32-4119-9AFE-C241DF6924F8}"/>
              </a:ext>
            </a:extLst>
          </p:cNvPr>
          <p:cNvSpPr txBox="1"/>
          <p:nvPr/>
        </p:nvSpPr>
        <p:spPr>
          <a:xfrm>
            <a:off x="3740407" y="3932519"/>
            <a:ext cx="380480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●鳥取市</a:t>
            </a:r>
          </a:p>
        </p:txBody>
      </p:sp>
      <p:sp>
        <p:nvSpPr>
          <p:cNvPr id="385" name="テキスト ボックス 384">
            <a:extLst>
              <a:ext uri="{FF2B5EF4-FFF2-40B4-BE49-F238E27FC236}">
                <a16:creationId xmlns:a16="http://schemas.microsoft.com/office/drawing/2014/main" id="{18E2C997-F760-46D8-BB2E-3162DBD617DD}"/>
              </a:ext>
            </a:extLst>
          </p:cNvPr>
          <p:cNvSpPr txBox="1"/>
          <p:nvPr/>
        </p:nvSpPr>
        <p:spPr>
          <a:xfrm>
            <a:off x="3041504" y="3748079"/>
            <a:ext cx="380480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●松江市</a:t>
            </a:r>
          </a:p>
        </p:txBody>
      </p:sp>
      <p:sp>
        <p:nvSpPr>
          <p:cNvPr id="386" name="テキスト ボックス 385">
            <a:extLst>
              <a:ext uri="{FF2B5EF4-FFF2-40B4-BE49-F238E27FC236}">
                <a16:creationId xmlns:a16="http://schemas.microsoft.com/office/drawing/2014/main" id="{C52F7AAC-869D-49E9-B97F-3BB7DF55761D}"/>
              </a:ext>
            </a:extLst>
          </p:cNvPr>
          <p:cNvSpPr txBox="1"/>
          <p:nvPr/>
        </p:nvSpPr>
        <p:spPr>
          <a:xfrm>
            <a:off x="3398473" y="4441117"/>
            <a:ext cx="380480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●岡山市</a:t>
            </a:r>
          </a:p>
        </p:txBody>
      </p:sp>
      <p:sp>
        <p:nvSpPr>
          <p:cNvPr id="387" name="テキスト ボックス 386">
            <a:extLst>
              <a:ext uri="{FF2B5EF4-FFF2-40B4-BE49-F238E27FC236}">
                <a16:creationId xmlns:a16="http://schemas.microsoft.com/office/drawing/2014/main" id="{F1A257D2-BCD0-453B-9BDC-C79D07C888A0}"/>
              </a:ext>
            </a:extLst>
          </p:cNvPr>
          <p:cNvSpPr txBox="1"/>
          <p:nvPr/>
        </p:nvSpPr>
        <p:spPr>
          <a:xfrm>
            <a:off x="2546393" y="4416182"/>
            <a:ext cx="380480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●広島市</a:t>
            </a:r>
          </a:p>
        </p:txBody>
      </p:sp>
      <p:sp>
        <p:nvSpPr>
          <p:cNvPr id="388" name="テキスト ボックス 387">
            <a:extLst>
              <a:ext uri="{FF2B5EF4-FFF2-40B4-BE49-F238E27FC236}">
                <a16:creationId xmlns:a16="http://schemas.microsoft.com/office/drawing/2014/main" id="{21BED7EE-C5DC-4C24-A4B2-EDCCB73A0E8B}"/>
              </a:ext>
            </a:extLst>
          </p:cNvPr>
          <p:cNvSpPr txBox="1"/>
          <p:nvPr/>
        </p:nvSpPr>
        <p:spPr>
          <a:xfrm>
            <a:off x="1962990" y="4459598"/>
            <a:ext cx="380480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●山口市</a:t>
            </a:r>
          </a:p>
        </p:txBody>
      </p:sp>
      <p:sp>
        <p:nvSpPr>
          <p:cNvPr id="389" name="テキスト ボックス 388">
            <a:extLst>
              <a:ext uri="{FF2B5EF4-FFF2-40B4-BE49-F238E27FC236}">
                <a16:creationId xmlns:a16="http://schemas.microsoft.com/office/drawing/2014/main" id="{913F816A-96D9-48C1-B9F5-59A29F07035C}"/>
              </a:ext>
            </a:extLst>
          </p:cNvPr>
          <p:cNvSpPr txBox="1"/>
          <p:nvPr/>
        </p:nvSpPr>
        <p:spPr>
          <a:xfrm>
            <a:off x="3660929" y="4963942"/>
            <a:ext cx="380480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●徳島市</a:t>
            </a:r>
          </a:p>
        </p:txBody>
      </p:sp>
      <p:sp>
        <p:nvSpPr>
          <p:cNvPr id="390" name="テキスト ボックス 389">
            <a:extLst>
              <a:ext uri="{FF2B5EF4-FFF2-40B4-BE49-F238E27FC236}">
                <a16:creationId xmlns:a16="http://schemas.microsoft.com/office/drawing/2014/main" id="{42EEDA11-8B3F-409C-8E27-AA79528D5031}"/>
              </a:ext>
            </a:extLst>
          </p:cNvPr>
          <p:cNvSpPr txBox="1"/>
          <p:nvPr/>
        </p:nvSpPr>
        <p:spPr>
          <a:xfrm>
            <a:off x="3427398" y="4730372"/>
            <a:ext cx="380480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●高松市</a:t>
            </a:r>
          </a:p>
        </p:txBody>
      </p:sp>
      <p:sp>
        <p:nvSpPr>
          <p:cNvPr id="391" name="テキスト ボックス 390">
            <a:extLst>
              <a:ext uri="{FF2B5EF4-FFF2-40B4-BE49-F238E27FC236}">
                <a16:creationId xmlns:a16="http://schemas.microsoft.com/office/drawing/2014/main" id="{AB323EB8-338C-47C5-9B14-245CF6BF563B}"/>
              </a:ext>
            </a:extLst>
          </p:cNvPr>
          <p:cNvSpPr txBox="1"/>
          <p:nvPr/>
        </p:nvSpPr>
        <p:spPr>
          <a:xfrm>
            <a:off x="2594258" y="4892583"/>
            <a:ext cx="380480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●松山市</a:t>
            </a:r>
          </a:p>
        </p:txBody>
      </p:sp>
      <p:sp>
        <p:nvSpPr>
          <p:cNvPr id="392" name="テキスト ボックス 391">
            <a:extLst>
              <a:ext uri="{FF2B5EF4-FFF2-40B4-BE49-F238E27FC236}">
                <a16:creationId xmlns:a16="http://schemas.microsoft.com/office/drawing/2014/main" id="{1B029C17-C044-4D88-91BC-56C45F48CC25}"/>
              </a:ext>
            </a:extLst>
          </p:cNvPr>
          <p:cNvSpPr txBox="1"/>
          <p:nvPr/>
        </p:nvSpPr>
        <p:spPr>
          <a:xfrm>
            <a:off x="2974986" y="5195233"/>
            <a:ext cx="380480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●高知市</a:t>
            </a:r>
          </a:p>
        </p:txBody>
      </p:sp>
      <p:sp>
        <p:nvSpPr>
          <p:cNvPr id="393" name="テキスト ボックス 392">
            <a:extLst>
              <a:ext uri="{FF2B5EF4-FFF2-40B4-BE49-F238E27FC236}">
                <a16:creationId xmlns:a16="http://schemas.microsoft.com/office/drawing/2014/main" id="{D6DB172D-146A-4870-B8A6-10B8FA84A64F}"/>
              </a:ext>
            </a:extLst>
          </p:cNvPr>
          <p:cNvSpPr txBox="1"/>
          <p:nvPr/>
        </p:nvSpPr>
        <p:spPr>
          <a:xfrm>
            <a:off x="1229399" y="4667138"/>
            <a:ext cx="380480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●福岡市</a:t>
            </a:r>
          </a:p>
        </p:txBody>
      </p:sp>
      <p:sp>
        <p:nvSpPr>
          <p:cNvPr id="394" name="テキスト ボックス 393">
            <a:extLst>
              <a:ext uri="{FF2B5EF4-FFF2-40B4-BE49-F238E27FC236}">
                <a16:creationId xmlns:a16="http://schemas.microsoft.com/office/drawing/2014/main" id="{BC3D9779-7E6C-450F-BF72-3E1B28C03AF6}"/>
              </a:ext>
            </a:extLst>
          </p:cNvPr>
          <p:cNvSpPr txBox="1"/>
          <p:nvPr/>
        </p:nvSpPr>
        <p:spPr>
          <a:xfrm>
            <a:off x="974273" y="4921237"/>
            <a:ext cx="380480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●佐賀市</a:t>
            </a:r>
          </a:p>
        </p:txBody>
      </p:sp>
      <p:sp>
        <p:nvSpPr>
          <p:cNvPr id="395" name="テキスト ボックス 394">
            <a:extLst>
              <a:ext uri="{FF2B5EF4-FFF2-40B4-BE49-F238E27FC236}">
                <a16:creationId xmlns:a16="http://schemas.microsoft.com/office/drawing/2014/main" id="{6C89FF11-7B65-4A90-B3DA-036867B42EE5}"/>
              </a:ext>
            </a:extLst>
          </p:cNvPr>
          <p:cNvSpPr txBox="1"/>
          <p:nvPr/>
        </p:nvSpPr>
        <p:spPr>
          <a:xfrm>
            <a:off x="739046" y="5179433"/>
            <a:ext cx="380480" cy="92333"/>
          </a:xfrm>
          <a:prstGeom prst="rect">
            <a:avLst/>
          </a:prstGeom>
          <a:noFill/>
          <a:effectLst/>
        </p:spPr>
        <p:txBody>
          <a:bodyPr wrap="squar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●長崎市</a:t>
            </a:r>
          </a:p>
        </p:txBody>
      </p:sp>
      <p:sp>
        <p:nvSpPr>
          <p:cNvPr id="396" name="テキスト ボックス 395">
            <a:extLst>
              <a:ext uri="{FF2B5EF4-FFF2-40B4-BE49-F238E27FC236}">
                <a16:creationId xmlns:a16="http://schemas.microsoft.com/office/drawing/2014/main" id="{FE356858-D7BB-4048-AD99-5E6B25688B0E}"/>
              </a:ext>
            </a:extLst>
          </p:cNvPr>
          <p:cNvSpPr txBox="1"/>
          <p:nvPr/>
        </p:nvSpPr>
        <p:spPr>
          <a:xfrm>
            <a:off x="1211349" y="5301087"/>
            <a:ext cx="380480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●熊本市</a:t>
            </a:r>
          </a:p>
        </p:txBody>
      </p:sp>
      <p:sp>
        <p:nvSpPr>
          <p:cNvPr id="397" name="テキスト ボックス 396">
            <a:extLst>
              <a:ext uri="{FF2B5EF4-FFF2-40B4-BE49-F238E27FC236}">
                <a16:creationId xmlns:a16="http://schemas.microsoft.com/office/drawing/2014/main" id="{43ACF056-20E4-4B8F-AF22-828F1A556B17}"/>
              </a:ext>
            </a:extLst>
          </p:cNvPr>
          <p:cNvSpPr txBox="1"/>
          <p:nvPr/>
        </p:nvSpPr>
        <p:spPr>
          <a:xfrm>
            <a:off x="1839526" y="5157554"/>
            <a:ext cx="380480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●大分市</a:t>
            </a:r>
          </a:p>
        </p:txBody>
      </p:sp>
      <p:sp>
        <p:nvSpPr>
          <p:cNvPr id="398" name="テキスト ボックス 397">
            <a:extLst>
              <a:ext uri="{FF2B5EF4-FFF2-40B4-BE49-F238E27FC236}">
                <a16:creationId xmlns:a16="http://schemas.microsoft.com/office/drawing/2014/main" id="{72A25196-A198-47DF-89C0-D96E7F33A88D}"/>
              </a:ext>
            </a:extLst>
          </p:cNvPr>
          <p:cNvSpPr txBox="1"/>
          <p:nvPr/>
        </p:nvSpPr>
        <p:spPr>
          <a:xfrm>
            <a:off x="1461986" y="5973992"/>
            <a:ext cx="380480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●宮崎市</a:t>
            </a:r>
          </a:p>
        </p:txBody>
      </p:sp>
      <p:sp>
        <p:nvSpPr>
          <p:cNvPr id="399" name="テキスト ボックス 398">
            <a:extLst>
              <a:ext uri="{FF2B5EF4-FFF2-40B4-BE49-F238E27FC236}">
                <a16:creationId xmlns:a16="http://schemas.microsoft.com/office/drawing/2014/main" id="{92F90979-DFB6-4862-9E32-3574FD971BA3}"/>
              </a:ext>
            </a:extLst>
          </p:cNvPr>
          <p:cNvSpPr txBox="1"/>
          <p:nvPr/>
        </p:nvSpPr>
        <p:spPr>
          <a:xfrm>
            <a:off x="888064" y="6075739"/>
            <a:ext cx="457424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●鹿児島市</a:t>
            </a:r>
          </a:p>
        </p:txBody>
      </p:sp>
      <p:sp>
        <p:nvSpPr>
          <p:cNvPr id="400" name="テキスト ボックス 399">
            <a:extLst>
              <a:ext uri="{FF2B5EF4-FFF2-40B4-BE49-F238E27FC236}">
                <a16:creationId xmlns:a16="http://schemas.microsoft.com/office/drawing/2014/main" id="{2821ECE3-C17A-49BD-B6AF-458C3A2BD696}"/>
              </a:ext>
            </a:extLst>
          </p:cNvPr>
          <p:cNvSpPr txBox="1"/>
          <p:nvPr/>
        </p:nvSpPr>
        <p:spPr>
          <a:xfrm>
            <a:off x="155254" y="176416"/>
            <a:ext cx="3775393" cy="400110"/>
          </a:xfrm>
          <a:prstGeom prst="rect">
            <a:avLst/>
          </a:prstGeom>
          <a:solidFill>
            <a:srgbClr val="006600"/>
          </a:solidFill>
          <a:ln w="76200" cmpd="sng"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都道府県別　県庁所在地マップ</a:t>
            </a:r>
          </a:p>
        </p:txBody>
      </p:sp>
    </p:spTree>
    <p:extLst>
      <p:ext uri="{BB962C8B-B14F-4D97-AF65-F5344CB8AC3E}">
        <p14:creationId xmlns:p14="http://schemas.microsoft.com/office/powerpoint/2010/main" val="5829908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</TotalTime>
  <Words>147</Words>
  <Application>Microsoft Office PowerPoint</Application>
  <PresentationFormat>A4 210 x 297 mm</PresentationFormat>
  <Paragraphs>95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pptxe82_都道府県別県庁所在地マップ</dc:title>
  <dc:subject>pptxe82_都道府県別県庁所在地マップ</dc:subject>
  <dc:creator>でじけろお</dc:creator>
  <cp:revision>1</cp:revision>
  <dcterms:created xsi:type="dcterms:W3CDTF">2018-05-20T00:31:01Z</dcterms:created>
  <dcterms:modified xsi:type="dcterms:W3CDTF">2020-09-18T07:01:29Z</dcterms:modified>
  <cp:version>1</cp:version>
</cp:coreProperties>
</file>